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25" r:id="rId2"/>
    <p:sldMasterId id="2147483765"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embeddedFontLst>
    <p:embeddedFont>
      <p:font typeface="Georgia" panose="02040502050405020303" pitchFamily="18"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Roboto"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52nscB7tQzh3klkYBhwxGYjBl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816224-A1A8-4C7E-99BF-7A6EB3587A90}">
  <a:tblStyle styleId="{91816224-A1A8-4C7E-99BF-7A6EB3587A9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4175565-D1BF-4EFC-838E-933FFE973517}"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BE9"/>
          </a:solidFill>
        </a:fill>
      </a:tcStyle>
    </a:wholeTbl>
    <a:band1H>
      <a:tcTxStyle b="off" i="off"/>
      <a:tcStyle>
        <a:tcBdr/>
        <a:fill>
          <a:solidFill>
            <a:srgbClr val="F6D6CF"/>
          </a:solidFill>
        </a:fill>
      </a:tcStyle>
    </a:band1H>
    <a:band2H>
      <a:tcTxStyle b="off" i="off"/>
      <a:tcStyle>
        <a:tcBdr/>
      </a:tcStyle>
    </a:band2H>
    <a:band1V>
      <a:tcTxStyle b="off" i="off"/>
      <a:tcStyle>
        <a:tcBdr/>
        <a:fill>
          <a:solidFill>
            <a:srgbClr val="F6D6CF"/>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0" Type="http://schemas.openxmlformats.org/officeDocument/2006/relationships/slide" Target="slides/slide17.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4" name="Google Shape;10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8" name="Google Shape;12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8" name="Google Shape;12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3" name="Google Shape;12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9" name="Google Shape;12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9" name="Google Shape;12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7" name="Google Shape;12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8" name="Google Shape;1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9" name="Google Shape;13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9" name="Google Shape;13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6" name="Google Shape;133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5" name="Google Shape;10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6" name="Google Shape;13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3" name="Google Shape;13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1f1ccee050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4" name="Google Shape;1364;g1f1ccee050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1f1ccee0502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3" name="Google Shape;1383;g1f1ccee0502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1f1ccee0502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4" name="Google Shape;1394;g1f1ccee0502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5" name="Google Shape;14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MVG kontekste, keičiame požiūrį į vyresnio amžiaus žmogų, neformalus suaugusiųjų švietimas</a:t>
            </a:r>
            <a:endParaRPr/>
          </a:p>
        </p:txBody>
      </p:sp>
      <p:sp>
        <p:nvSpPr>
          <p:cNvPr id="1104" name="Google Shape;1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2" name="Google Shape;1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2ba552e721a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2" name="Google Shape;1122;g2ba552e721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1f00d6a401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9" name="Google Shape;1159;g1f00d6a401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2ba552e721a_1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8" name="Google Shape;1178;g2ba552e721a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1f00d6a4010_0_3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2" name="Google Shape;1212;g1f00d6a4010_0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1f7b9eb245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1" name="Google Shape;1231;g1f7b9eb24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ull Image">
  <p:cSld name="Full Image">
    <p:spTree>
      <p:nvGrpSpPr>
        <p:cNvPr id="1" name="Shape 10"/>
        <p:cNvGrpSpPr/>
        <p:nvPr/>
      </p:nvGrpSpPr>
      <p:grpSpPr>
        <a:xfrm>
          <a:off x="0" y="0"/>
          <a:ext cx="0" cy="0"/>
          <a:chOff x="0" y="0"/>
          <a:chExt cx="0" cy="0"/>
        </a:xfrm>
      </p:grpSpPr>
      <p:sp>
        <p:nvSpPr>
          <p:cNvPr id="11" name="Google Shape;11;p23"/>
          <p:cNvSpPr>
            <a:spLocks noGrp="1"/>
          </p:cNvSpPr>
          <p:nvPr>
            <p:ph type="pic" idx="2"/>
          </p:nvPr>
        </p:nvSpPr>
        <p:spPr>
          <a:xfrm>
            <a:off x="0" y="0"/>
            <a:ext cx="12192000" cy="6858000"/>
          </a:xfrm>
          <a:prstGeom prst="rect">
            <a:avLst/>
          </a:prstGeom>
          <a:solidFill>
            <a:srgbClr val="E8E8E8"/>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UBT004">
  <p:cSld name="MUBT004">
    <p:spTree>
      <p:nvGrpSpPr>
        <p:cNvPr id="1" name="Shape 29"/>
        <p:cNvGrpSpPr/>
        <p:nvPr/>
      </p:nvGrpSpPr>
      <p:grpSpPr>
        <a:xfrm>
          <a:off x="0" y="0"/>
          <a:ext cx="0" cy="0"/>
          <a:chOff x="0" y="0"/>
          <a:chExt cx="0" cy="0"/>
        </a:xfrm>
      </p:grpSpPr>
      <p:sp>
        <p:nvSpPr>
          <p:cNvPr id="30" name="Google Shape;30;p74"/>
          <p:cNvSpPr>
            <a:spLocks noGrp="1"/>
          </p:cNvSpPr>
          <p:nvPr>
            <p:ph type="pic" idx="2"/>
          </p:nvPr>
        </p:nvSpPr>
        <p:spPr>
          <a:xfrm>
            <a:off x="0" y="0"/>
            <a:ext cx="6096000" cy="6858000"/>
          </a:xfrm>
          <a:prstGeom prst="rect">
            <a:avLst/>
          </a:prstGeom>
          <a:solidFill>
            <a:srgbClr val="F2F2F2"/>
          </a:solidFill>
          <a:ln>
            <a:noFill/>
          </a:ln>
        </p:spPr>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olumns_five white">
  <p:cSld name="Columns_five white">
    <p:bg>
      <p:bgPr>
        <a:solidFill>
          <a:schemeClr val="lt1"/>
        </a:solidFill>
        <a:effectLst/>
      </p:bgPr>
    </p:bg>
    <p:spTree>
      <p:nvGrpSpPr>
        <p:cNvPr id="1" name="Shape 567"/>
        <p:cNvGrpSpPr/>
        <p:nvPr/>
      </p:nvGrpSpPr>
      <p:grpSpPr>
        <a:xfrm>
          <a:off x="0" y="0"/>
          <a:ext cx="0" cy="0"/>
          <a:chOff x="0" y="0"/>
          <a:chExt cx="0" cy="0"/>
        </a:xfrm>
      </p:grpSpPr>
      <p:sp>
        <p:nvSpPr>
          <p:cNvPr id="568" name="Google Shape;568;p56" descr="Parengė: Vardas Pavardė"/>
          <p:cNvSpPr txBox="1">
            <a:spLocks noGrp="1"/>
          </p:cNvSpPr>
          <p:nvPr>
            <p:ph type="body" idx="1"/>
          </p:nvPr>
        </p:nvSpPr>
        <p:spPr>
          <a:xfrm>
            <a:off x="382194"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9" name="Google Shape;569;p56" descr="Parengė: Vardas Pavardė"/>
          <p:cNvSpPr txBox="1">
            <a:spLocks noGrp="1"/>
          </p:cNvSpPr>
          <p:nvPr>
            <p:ph type="body" idx="2"/>
          </p:nvPr>
        </p:nvSpPr>
        <p:spPr>
          <a:xfrm>
            <a:off x="2793864"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0" name="Google Shape;570;p56" descr="Parengė: Vardas Pavardė"/>
          <p:cNvSpPr txBox="1">
            <a:spLocks noGrp="1"/>
          </p:cNvSpPr>
          <p:nvPr>
            <p:ph type="body" idx="3"/>
          </p:nvPr>
        </p:nvSpPr>
        <p:spPr>
          <a:xfrm>
            <a:off x="10028875"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1" name="Google Shape;571;p56" descr="Parengė: Vardas Pavardė"/>
          <p:cNvSpPr txBox="1">
            <a:spLocks noGrp="1"/>
          </p:cNvSpPr>
          <p:nvPr>
            <p:ph type="body" idx="4"/>
          </p:nvPr>
        </p:nvSpPr>
        <p:spPr>
          <a:xfrm>
            <a:off x="7617204"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2" name="Google Shape;572;p56" descr="Parengė: Vardas Pavardė"/>
          <p:cNvSpPr txBox="1">
            <a:spLocks noGrp="1"/>
          </p:cNvSpPr>
          <p:nvPr>
            <p:ph type="body" idx="5"/>
          </p:nvPr>
        </p:nvSpPr>
        <p:spPr>
          <a:xfrm>
            <a:off x="5205534"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3" name="Google Shape;573;p56"/>
          <p:cNvSpPr txBox="1"/>
          <p:nvPr/>
        </p:nvSpPr>
        <p:spPr>
          <a:xfrm>
            <a:off x="364961"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1</a:t>
            </a:r>
            <a:endParaRPr sz="6000" b="0" i="0" u="none" strike="noStrike" cap="none">
              <a:solidFill>
                <a:schemeClr val="dk1"/>
              </a:solidFill>
              <a:latin typeface="Arial"/>
              <a:ea typeface="Arial"/>
              <a:cs typeface="Arial"/>
              <a:sym typeface="Arial"/>
            </a:endParaRPr>
          </a:p>
        </p:txBody>
      </p:sp>
      <p:sp>
        <p:nvSpPr>
          <p:cNvPr id="574" name="Google Shape;574;p56"/>
          <p:cNvSpPr txBox="1"/>
          <p:nvPr/>
        </p:nvSpPr>
        <p:spPr>
          <a:xfrm>
            <a:off x="10043351"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5</a:t>
            </a:r>
            <a:endParaRPr sz="6000" b="0" i="0" u="none" strike="noStrike" cap="none">
              <a:solidFill>
                <a:schemeClr val="dk1"/>
              </a:solidFill>
              <a:latin typeface="Arial"/>
              <a:ea typeface="Arial"/>
              <a:cs typeface="Arial"/>
              <a:sym typeface="Arial"/>
            </a:endParaRPr>
          </a:p>
        </p:txBody>
      </p:sp>
      <p:sp>
        <p:nvSpPr>
          <p:cNvPr id="575" name="Google Shape;575;p56"/>
          <p:cNvSpPr txBox="1"/>
          <p:nvPr/>
        </p:nvSpPr>
        <p:spPr>
          <a:xfrm>
            <a:off x="7623754"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4</a:t>
            </a:r>
            <a:endParaRPr sz="6000" b="0" i="0" u="none" strike="noStrike" cap="none">
              <a:solidFill>
                <a:schemeClr val="dk1"/>
              </a:solidFill>
              <a:latin typeface="Arial"/>
              <a:ea typeface="Arial"/>
              <a:cs typeface="Arial"/>
              <a:sym typeface="Arial"/>
            </a:endParaRPr>
          </a:p>
        </p:txBody>
      </p:sp>
      <p:sp>
        <p:nvSpPr>
          <p:cNvPr id="576" name="Google Shape;576;p56"/>
          <p:cNvSpPr txBox="1"/>
          <p:nvPr/>
        </p:nvSpPr>
        <p:spPr>
          <a:xfrm>
            <a:off x="5204156"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3</a:t>
            </a:r>
            <a:endParaRPr sz="6000" b="0" i="0" u="none" strike="noStrike" cap="none">
              <a:solidFill>
                <a:schemeClr val="dk1"/>
              </a:solidFill>
              <a:latin typeface="Arial"/>
              <a:ea typeface="Arial"/>
              <a:cs typeface="Arial"/>
              <a:sym typeface="Arial"/>
            </a:endParaRPr>
          </a:p>
        </p:txBody>
      </p:sp>
      <p:sp>
        <p:nvSpPr>
          <p:cNvPr id="577" name="Google Shape;577;p56"/>
          <p:cNvSpPr txBox="1"/>
          <p:nvPr/>
        </p:nvSpPr>
        <p:spPr>
          <a:xfrm>
            <a:off x="2784558"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2</a:t>
            </a:r>
            <a:endParaRPr sz="6000" b="0" i="0" u="none" strike="noStrike" cap="none">
              <a:solidFill>
                <a:schemeClr val="dk1"/>
              </a:solidFill>
              <a:latin typeface="Arial"/>
              <a:ea typeface="Arial"/>
              <a:cs typeface="Arial"/>
              <a:sym typeface="Arial"/>
            </a:endParaRPr>
          </a:p>
        </p:txBody>
      </p:sp>
      <p:sp>
        <p:nvSpPr>
          <p:cNvPr id="578" name="Google Shape;578;p56"/>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579" name="Google Shape;579;p56"/>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580" name="Google Shape;580;p56"/>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581" name="Google Shape;581;p56"/>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
        <p:nvSpPr>
          <p:cNvPr id="582" name="Google Shape;582;p56"/>
          <p:cNvSpPr txBox="1">
            <a:spLocks noGrp="1"/>
          </p:cNvSpPr>
          <p:nvPr>
            <p:ph type="title"/>
          </p:nvPr>
        </p:nvSpPr>
        <p:spPr>
          <a:xfrm>
            <a:off x="364961" y="309585"/>
            <a:ext cx="9680913"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rgbClr val="032831"/>
        </a:solidFill>
        <a:effectLst/>
      </p:bgPr>
    </p:bg>
    <p:spTree>
      <p:nvGrpSpPr>
        <p:cNvPr id="1" name="Shape 583"/>
        <p:cNvGrpSpPr/>
        <p:nvPr/>
      </p:nvGrpSpPr>
      <p:grpSpPr>
        <a:xfrm>
          <a:off x="0" y="0"/>
          <a:ext cx="0" cy="0"/>
          <a:chOff x="0" y="0"/>
          <a:chExt cx="0" cy="0"/>
        </a:xfrm>
      </p:grpSpPr>
      <p:pic>
        <p:nvPicPr>
          <p:cNvPr id="584" name="Google Shape;584;p57"/>
          <p:cNvPicPr preferRelativeResize="0"/>
          <p:nvPr/>
        </p:nvPicPr>
        <p:blipFill rotWithShape="1">
          <a:blip r:embed="rId2">
            <a:alphaModFix/>
          </a:blip>
          <a:srcRect/>
          <a:stretch/>
        </p:blipFill>
        <p:spPr>
          <a:xfrm>
            <a:off x="6099762" y="0"/>
            <a:ext cx="6096000" cy="6858000"/>
          </a:xfrm>
          <a:prstGeom prst="rect">
            <a:avLst/>
          </a:prstGeom>
          <a:noFill/>
          <a:ln>
            <a:noFill/>
          </a:ln>
        </p:spPr>
      </p:pic>
      <p:sp>
        <p:nvSpPr>
          <p:cNvPr id="585" name="Google Shape;585;p57"/>
          <p:cNvSpPr txBox="1">
            <a:spLocks noGrp="1"/>
          </p:cNvSpPr>
          <p:nvPr>
            <p:ph type="title"/>
          </p:nvPr>
        </p:nvSpPr>
        <p:spPr>
          <a:xfrm>
            <a:off x="353402" y="4262644"/>
            <a:ext cx="3968752" cy="275567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0000"/>
              <a:buFont typeface="Arial"/>
              <a:buNone/>
              <a:defRPr sz="20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6" name="Google Shape;586;p57" descr="Parengė: Vardas Pavardė"/>
          <p:cNvSpPr txBox="1">
            <a:spLocks noGrp="1"/>
          </p:cNvSpPr>
          <p:nvPr>
            <p:ph type="body" idx="1"/>
          </p:nvPr>
        </p:nvSpPr>
        <p:spPr>
          <a:xfrm>
            <a:off x="364961" y="309585"/>
            <a:ext cx="8415784" cy="173504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i="0">
                <a:solidFill>
                  <a:schemeClr val="lt1"/>
                </a:solidFill>
                <a:latin typeface="Arial"/>
                <a:ea typeface="Arial"/>
                <a:cs typeface="Arial"/>
                <a:sym typeface="Arial"/>
              </a:defRPr>
            </a:lvl1pPr>
            <a:lvl2pPr marL="914400" lvl="1"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2pPr>
            <a:lvl3pPr marL="1371600" lvl="2"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3pPr>
            <a:lvl4pPr marL="1828800" lvl="3"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4pPr>
            <a:lvl5pPr marL="2286000" lvl="4"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7" name="Google Shape;587;p57"/>
          <p:cNvSpPr/>
          <p:nvPr/>
        </p:nvSpPr>
        <p:spPr>
          <a:xfrm>
            <a:off x="11545434" y="5141854"/>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8" name="Google Shape;588;p57"/>
          <p:cNvSpPr/>
          <p:nvPr/>
        </p:nvSpPr>
        <p:spPr>
          <a:xfrm>
            <a:off x="7945263" y="556418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9" name="Google Shape;589;p57"/>
          <p:cNvSpPr/>
          <p:nvPr/>
        </p:nvSpPr>
        <p:spPr>
          <a:xfrm>
            <a:off x="4085782" y="3806640"/>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0" name="Google Shape;590;p57"/>
          <p:cNvSpPr/>
          <p:nvPr/>
        </p:nvSpPr>
        <p:spPr>
          <a:xfrm>
            <a:off x="5142686" y="152657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1" name="Google Shape;591;p57"/>
          <p:cNvSpPr/>
          <p:nvPr/>
        </p:nvSpPr>
        <p:spPr>
          <a:xfrm>
            <a:off x="986322" y="2334100"/>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2" name="Google Shape;592;p57"/>
          <p:cNvSpPr/>
          <p:nvPr/>
        </p:nvSpPr>
        <p:spPr>
          <a:xfrm>
            <a:off x="11252637" y="738577"/>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3" name="Google Shape;593;p57"/>
          <p:cNvSpPr/>
          <p:nvPr/>
        </p:nvSpPr>
        <p:spPr>
          <a:xfrm>
            <a:off x="5359967" y="615541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4" name="Google Shape;594;p57"/>
          <p:cNvSpPr/>
          <p:nvPr/>
        </p:nvSpPr>
        <p:spPr>
          <a:xfrm>
            <a:off x="5080330" y="3102051"/>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pos="7355">
          <p15:clr>
            <a:srgbClr val="FBAE40"/>
          </p15:clr>
        </p15:guide>
        <p15:guide id="5" orient="horz" pos="4042">
          <p15:clr>
            <a:srgbClr val="FBAE40"/>
          </p15:clr>
        </p15:guide>
        <p15:guide id="6" orient="horz" pos="255">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rgbClr val="032831"/>
        </a:solidFill>
        <a:effectLst/>
      </p:bgPr>
    </p:bg>
    <p:spTree>
      <p:nvGrpSpPr>
        <p:cNvPr id="1" name="Shape 595"/>
        <p:cNvGrpSpPr/>
        <p:nvPr/>
      </p:nvGrpSpPr>
      <p:grpSpPr>
        <a:xfrm>
          <a:off x="0" y="0"/>
          <a:ext cx="0" cy="0"/>
          <a:chOff x="0" y="0"/>
          <a:chExt cx="0" cy="0"/>
        </a:xfrm>
      </p:grpSpPr>
      <p:pic>
        <p:nvPicPr>
          <p:cNvPr id="596" name="Google Shape;596;p58"/>
          <p:cNvPicPr preferRelativeResize="0"/>
          <p:nvPr/>
        </p:nvPicPr>
        <p:blipFill rotWithShape="1">
          <a:blip r:embed="rId2">
            <a:alphaModFix/>
          </a:blip>
          <a:srcRect/>
          <a:stretch/>
        </p:blipFill>
        <p:spPr>
          <a:xfrm>
            <a:off x="6099762" y="0"/>
            <a:ext cx="6096000" cy="6858000"/>
          </a:xfrm>
          <a:prstGeom prst="rect">
            <a:avLst/>
          </a:prstGeom>
          <a:noFill/>
          <a:ln>
            <a:noFill/>
          </a:ln>
        </p:spPr>
      </p:pic>
      <p:sp>
        <p:nvSpPr>
          <p:cNvPr id="597" name="Google Shape;597;p58"/>
          <p:cNvSpPr txBox="1">
            <a:spLocks noGrp="1"/>
          </p:cNvSpPr>
          <p:nvPr>
            <p:ph type="title"/>
          </p:nvPr>
        </p:nvSpPr>
        <p:spPr>
          <a:xfrm>
            <a:off x="353402" y="4262644"/>
            <a:ext cx="3968752" cy="275567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0000"/>
              <a:buFont typeface="Arial"/>
              <a:buNone/>
              <a:defRPr sz="20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8" name="Google Shape;598;p58" descr="Parengė: Vardas Pavardė"/>
          <p:cNvSpPr txBox="1">
            <a:spLocks noGrp="1"/>
          </p:cNvSpPr>
          <p:nvPr>
            <p:ph type="body" idx="1"/>
          </p:nvPr>
        </p:nvSpPr>
        <p:spPr>
          <a:xfrm>
            <a:off x="364961" y="309585"/>
            <a:ext cx="4643919" cy="173504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i="0">
                <a:solidFill>
                  <a:schemeClr val="lt1"/>
                </a:solidFill>
                <a:latin typeface="Arial"/>
                <a:ea typeface="Arial"/>
                <a:cs typeface="Arial"/>
                <a:sym typeface="Arial"/>
              </a:defRPr>
            </a:lvl1pPr>
            <a:lvl2pPr marL="914400" lvl="1"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2pPr>
            <a:lvl3pPr marL="1371600" lvl="2"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3pPr>
            <a:lvl4pPr marL="1828800" lvl="3"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4pPr>
            <a:lvl5pPr marL="2286000" lvl="4"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9" name="Google Shape;599;p58"/>
          <p:cNvSpPr/>
          <p:nvPr/>
        </p:nvSpPr>
        <p:spPr>
          <a:xfrm>
            <a:off x="11545434" y="5141854"/>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0" name="Google Shape;600;p58"/>
          <p:cNvSpPr/>
          <p:nvPr/>
        </p:nvSpPr>
        <p:spPr>
          <a:xfrm>
            <a:off x="4085782" y="3806640"/>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1" name="Google Shape;601;p58"/>
          <p:cNvSpPr/>
          <p:nvPr/>
        </p:nvSpPr>
        <p:spPr>
          <a:xfrm>
            <a:off x="5142686" y="152657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2" name="Google Shape;602;p58"/>
          <p:cNvSpPr/>
          <p:nvPr/>
        </p:nvSpPr>
        <p:spPr>
          <a:xfrm>
            <a:off x="986322" y="2334100"/>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3" name="Google Shape;603;p58"/>
          <p:cNvSpPr/>
          <p:nvPr/>
        </p:nvSpPr>
        <p:spPr>
          <a:xfrm>
            <a:off x="11252637" y="738577"/>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4" name="Google Shape;604;p58"/>
          <p:cNvSpPr/>
          <p:nvPr/>
        </p:nvSpPr>
        <p:spPr>
          <a:xfrm>
            <a:off x="5359967" y="615541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5" name="Google Shape;605;p58"/>
          <p:cNvSpPr/>
          <p:nvPr/>
        </p:nvSpPr>
        <p:spPr>
          <a:xfrm>
            <a:off x="5080330" y="3102051"/>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pos="7355">
          <p15:clr>
            <a:srgbClr val="FBAE40"/>
          </p15:clr>
        </p15:guide>
        <p15:guide id="5" orient="horz" pos="4042">
          <p15:clr>
            <a:srgbClr val="FBAE40"/>
          </p15:clr>
        </p15:guide>
        <p15:guide id="6" orient="horz" pos="255">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DIVIDER 3">
  <p:cSld name="DIVIDER 3">
    <p:bg>
      <p:bgPr>
        <a:solidFill>
          <a:srgbClr val="032831"/>
        </a:solidFill>
        <a:effectLst/>
      </p:bgPr>
    </p:bg>
    <p:spTree>
      <p:nvGrpSpPr>
        <p:cNvPr id="1" name="Shape 606"/>
        <p:cNvGrpSpPr/>
        <p:nvPr/>
      </p:nvGrpSpPr>
      <p:grpSpPr>
        <a:xfrm>
          <a:off x="0" y="0"/>
          <a:ext cx="0" cy="0"/>
          <a:chOff x="0" y="0"/>
          <a:chExt cx="0" cy="0"/>
        </a:xfrm>
      </p:grpSpPr>
      <p:pic>
        <p:nvPicPr>
          <p:cNvPr id="607" name="Google Shape;607;p59"/>
          <p:cNvPicPr preferRelativeResize="0"/>
          <p:nvPr/>
        </p:nvPicPr>
        <p:blipFill rotWithShape="1">
          <a:blip r:embed="rId2">
            <a:alphaModFix/>
          </a:blip>
          <a:srcRect b="2982"/>
          <a:stretch/>
        </p:blipFill>
        <p:spPr>
          <a:xfrm>
            <a:off x="5912285" y="0"/>
            <a:ext cx="6283477" cy="6858000"/>
          </a:xfrm>
          <a:prstGeom prst="rect">
            <a:avLst/>
          </a:prstGeom>
          <a:noFill/>
          <a:ln>
            <a:noFill/>
          </a:ln>
        </p:spPr>
      </p:pic>
      <p:sp>
        <p:nvSpPr>
          <p:cNvPr id="608" name="Google Shape;608;p59"/>
          <p:cNvSpPr txBox="1">
            <a:spLocks noGrp="1"/>
          </p:cNvSpPr>
          <p:nvPr>
            <p:ph type="title"/>
          </p:nvPr>
        </p:nvSpPr>
        <p:spPr>
          <a:xfrm>
            <a:off x="353402" y="4262644"/>
            <a:ext cx="3968752" cy="275567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0000"/>
              <a:buFont typeface="Arial"/>
              <a:buNone/>
              <a:defRPr sz="20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9" name="Google Shape;609;p59" descr="Parengė: Vardas Pavardė"/>
          <p:cNvSpPr txBox="1">
            <a:spLocks noGrp="1"/>
          </p:cNvSpPr>
          <p:nvPr>
            <p:ph type="body" idx="1"/>
          </p:nvPr>
        </p:nvSpPr>
        <p:spPr>
          <a:xfrm>
            <a:off x="364961" y="309585"/>
            <a:ext cx="4643919" cy="173504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i="0">
                <a:solidFill>
                  <a:schemeClr val="lt1"/>
                </a:solidFill>
                <a:latin typeface="Arial"/>
                <a:ea typeface="Arial"/>
                <a:cs typeface="Arial"/>
                <a:sym typeface="Arial"/>
              </a:defRPr>
            </a:lvl1pPr>
            <a:lvl2pPr marL="914400" lvl="1"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2pPr>
            <a:lvl3pPr marL="1371600" lvl="2"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3pPr>
            <a:lvl4pPr marL="1828800" lvl="3"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4pPr>
            <a:lvl5pPr marL="2286000" lvl="4"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0" name="Google Shape;610;p59"/>
          <p:cNvSpPr/>
          <p:nvPr/>
        </p:nvSpPr>
        <p:spPr>
          <a:xfrm>
            <a:off x="11545434" y="5141854"/>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1" name="Google Shape;611;p59"/>
          <p:cNvSpPr/>
          <p:nvPr/>
        </p:nvSpPr>
        <p:spPr>
          <a:xfrm>
            <a:off x="4085782" y="3806640"/>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2" name="Google Shape;612;p59"/>
          <p:cNvSpPr/>
          <p:nvPr/>
        </p:nvSpPr>
        <p:spPr>
          <a:xfrm>
            <a:off x="5142686" y="152657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3" name="Google Shape;613;p59"/>
          <p:cNvSpPr/>
          <p:nvPr/>
        </p:nvSpPr>
        <p:spPr>
          <a:xfrm>
            <a:off x="986322" y="2334100"/>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4" name="Google Shape;614;p59"/>
          <p:cNvSpPr/>
          <p:nvPr/>
        </p:nvSpPr>
        <p:spPr>
          <a:xfrm>
            <a:off x="11252637" y="738577"/>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5" name="Google Shape;615;p59"/>
          <p:cNvSpPr/>
          <p:nvPr/>
        </p:nvSpPr>
        <p:spPr>
          <a:xfrm>
            <a:off x="5359967" y="615541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6" name="Google Shape;616;p59"/>
          <p:cNvSpPr/>
          <p:nvPr/>
        </p:nvSpPr>
        <p:spPr>
          <a:xfrm>
            <a:off x="5080330" y="3102051"/>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pos="7355">
          <p15:clr>
            <a:srgbClr val="FBAE40"/>
          </p15:clr>
        </p15:guide>
        <p15:guide id="5" orient="horz" pos="4042">
          <p15:clr>
            <a:srgbClr val="FBAE40"/>
          </p15:clr>
        </p15:guide>
        <p15:guide id="6" orient="horz" pos="255">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DIVIDER 4">
  <p:cSld name="DIVIDER 4">
    <p:bg>
      <p:bgPr>
        <a:solidFill>
          <a:srgbClr val="EADCC0"/>
        </a:solidFill>
        <a:effectLst/>
      </p:bgPr>
    </p:bg>
    <p:spTree>
      <p:nvGrpSpPr>
        <p:cNvPr id="1" name="Shape 617"/>
        <p:cNvGrpSpPr/>
        <p:nvPr/>
      </p:nvGrpSpPr>
      <p:grpSpPr>
        <a:xfrm>
          <a:off x="0" y="0"/>
          <a:ext cx="0" cy="0"/>
          <a:chOff x="0" y="0"/>
          <a:chExt cx="0" cy="0"/>
        </a:xfrm>
      </p:grpSpPr>
      <p:pic>
        <p:nvPicPr>
          <p:cNvPr id="618" name="Google Shape;618;p60"/>
          <p:cNvPicPr preferRelativeResize="0"/>
          <p:nvPr/>
        </p:nvPicPr>
        <p:blipFill rotWithShape="1">
          <a:blip r:embed="rId2">
            <a:alphaModFix/>
          </a:blip>
          <a:srcRect t="10178" r="10223" b="12868"/>
          <a:stretch/>
        </p:blipFill>
        <p:spPr>
          <a:xfrm>
            <a:off x="5080330" y="0"/>
            <a:ext cx="7111670" cy="6858000"/>
          </a:xfrm>
          <a:prstGeom prst="rect">
            <a:avLst/>
          </a:prstGeom>
          <a:noFill/>
          <a:ln>
            <a:noFill/>
          </a:ln>
        </p:spPr>
      </p:pic>
      <p:sp>
        <p:nvSpPr>
          <p:cNvPr id="619" name="Google Shape;619;p60"/>
          <p:cNvSpPr txBox="1">
            <a:spLocks noGrp="1"/>
          </p:cNvSpPr>
          <p:nvPr>
            <p:ph type="title"/>
          </p:nvPr>
        </p:nvSpPr>
        <p:spPr>
          <a:xfrm>
            <a:off x="353402" y="4262644"/>
            <a:ext cx="3968752" cy="275567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0000"/>
              <a:buFont typeface="Arial"/>
              <a:buNone/>
              <a:defRPr sz="20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0" name="Google Shape;620;p60" descr="Parengė: Vardas Pavardė"/>
          <p:cNvSpPr txBox="1">
            <a:spLocks noGrp="1"/>
          </p:cNvSpPr>
          <p:nvPr>
            <p:ph type="body" idx="1"/>
          </p:nvPr>
        </p:nvSpPr>
        <p:spPr>
          <a:xfrm>
            <a:off x="364961" y="309585"/>
            <a:ext cx="4643919" cy="173504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0"/>
              <a:buNone/>
              <a:defRPr sz="4000" i="0">
                <a:solidFill>
                  <a:schemeClr val="dk1"/>
                </a:solidFill>
                <a:latin typeface="Arial"/>
                <a:ea typeface="Arial"/>
                <a:cs typeface="Arial"/>
                <a:sym typeface="Arial"/>
              </a:defRPr>
            </a:lvl1pPr>
            <a:lvl2pPr marL="914400" lvl="1"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2pPr>
            <a:lvl3pPr marL="1371600" lvl="2"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3pPr>
            <a:lvl4pPr marL="1828800" lvl="3"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4pPr>
            <a:lvl5pPr marL="2286000" lvl="4"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1" name="Google Shape;621;p60"/>
          <p:cNvSpPr/>
          <p:nvPr/>
        </p:nvSpPr>
        <p:spPr>
          <a:xfrm>
            <a:off x="11545434" y="5141854"/>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2" name="Google Shape;622;p60"/>
          <p:cNvSpPr/>
          <p:nvPr/>
        </p:nvSpPr>
        <p:spPr>
          <a:xfrm>
            <a:off x="4085782" y="3806640"/>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3" name="Google Shape;623;p60"/>
          <p:cNvSpPr/>
          <p:nvPr/>
        </p:nvSpPr>
        <p:spPr>
          <a:xfrm>
            <a:off x="5142686" y="152657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4" name="Google Shape;624;p60"/>
          <p:cNvSpPr/>
          <p:nvPr/>
        </p:nvSpPr>
        <p:spPr>
          <a:xfrm>
            <a:off x="986322" y="2334100"/>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5" name="Google Shape;625;p60"/>
          <p:cNvSpPr/>
          <p:nvPr/>
        </p:nvSpPr>
        <p:spPr>
          <a:xfrm>
            <a:off x="11252637" y="738577"/>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6" name="Google Shape;626;p60"/>
          <p:cNvSpPr/>
          <p:nvPr/>
        </p:nvSpPr>
        <p:spPr>
          <a:xfrm>
            <a:off x="5359967" y="615541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7" name="Google Shape;627;p60"/>
          <p:cNvSpPr/>
          <p:nvPr/>
        </p:nvSpPr>
        <p:spPr>
          <a:xfrm>
            <a:off x="5080330" y="3102051"/>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pos="7355">
          <p15:clr>
            <a:srgbClr val="FBAE40"/>
          </p15:clr>
        </p15:guide>
        <p15:guide id="5" orient="horz" pos="4042">
          <p15:clr>
            <a:srgbClr val="FBAE40"/>
          </p15:clr>
        </p15:guide>
        <p15:guide id="6" orient="horz" pos="255">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DIVIDER 5">
  <p:cSld name="DIVIDER 5">
    <p:bg>
      <p:bgPr>
        <a:solidFill>
          <a:srgbClr val="EADCC0"/>
        </a:solidFill>
        <a:effectLst/>
      </p:bgPr>
    </p:bg>
    <p:spTree>
      <p:nvGrpSpPr>
        <p:cNvPr id="1" name="Shape 628"/>
        <p:cNvGrpSpPr/>
        <p:nvPr/>
      </p:nvGrpSpPr>
      <p:grpSpPr>
        <a:xfrm>
          <a:off x="0" y="0"/>
          <a:ext cx="0" cy="0"/>
          <a:chOff x="0" y="0"/>
          <a:chExt cx="0" cy="0"/>
        </a:xfrm>
      </p:grpSpPr>
      <p:pic>
        <p:nvPicPr>
          <p:cNvPr id="629" name="Google Shape;629;p61"/>
          <p:cNvPicPr preferRelativeResize="0"/>
          <p:nvPr/>
        </p:nvPicPr>
        <p:blipFill rotWithShape="1">
          <a:blip r:embed="rId2">
            <a:alphaModFix/>
          </a:blip>
          <a:srcRect t="7140" b="11219"/>
          <a:stretch/>
        </p:blipFill>
        <p:spPr>
          <a:xfrm>
            <a:off x="5105382" y="326595"/>
            <a:ext cx="7111670" cy="6531405"/>
          </a:xfrm>
          <a:prstGeom prst="rect">
            <a:avLst/>
          </a:prstGeom>
          <a:noFill/>
          <a:ln>
            <a:noFill/>
          </a:ln>
        </p:spPr>
      </p:pic>
      <p:sp>
        <p:nvSpPr>
          <p:cNvPr id="630" name="Google Shape;630;p61"/>
          <p:cNvSpPr txBox="1">
            <a:spLocks noGrp="1"/>
          </p:cNvSpPr>
          <p:nvPr>
            <p:ph type="title"/>
          </p:nvPr>
        </p:nvSpPr>
        <p:spPr>
          <a:xfrm>
            <a:off x="353402" y="4262644"/>
            <a:ext cx="3968752" cy="275567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0000"/>
              <a:buFont typeface="Arial"/>
              <a:buNone/>
              <a:defRPr sz="20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1" name="Google Shape;631;p61" descr="Parengė: Vardas Pavardė"/>
          <p:cNvSpPr txBox="1">
            <a:spLocks noGrp="1"/>
          </p:cNvSpPr>
          <p:nvPr>
            <p:ph type="body" idx="1"/>
          </p:nvPr>
        </p:nvSpPr>
        <p:spPr>
          <a:xfrm>
            <a:off x="364961" y="309585"/>
            <a:ext cx="4643919" cy="173504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0"/>
              <a:buNone/>
              <a:defRPr sz="4000" i="0">
                <a:solidFill>
                  <a:schemeClr val="dk1"/>
                </a:solidFill>
                <a:latin typeface="Arial"/>
                <a:ea typeface="Arial"/>
                <a:cs typeface="Arial"/>
                <a:sym typeface="Arial"/>
              </a:defRPr>
            </a:lvl1pPr>
            <a:lvl2pPr marL="914400" lvl="1"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2pPr>
            <a:lvl3pPr marL="1371600" lvl="2"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3pPr>
            <a:lvl4pPr marL="1828800" lvl="3"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4pPr>
            <a:lvl5pPr marL="2286000" lvl="4"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2" name="Google Shape;632;p61"/>
          <p:cNvSpPr/>
          <p:nvPr/>
        </p:nvSpPr>
        <p:spPr>
          <a:xfrm>
            <a:off x="11545434" y="5141854"/>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3" name="Google Shape;633;p61"/>
          <p:cNvSpPr/>
          <p:nvPr/>
        </p:nvSpPr>
        <p:spPr>
          <a:xfrm>
            <a:off x="4085782" y="3806640"/>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4" name="Google Shape;634;p61"/>
          <p:cNvSpPr/>
          <p:nvPr/>
        </p:nvSpPr>
        <p:spPr>
          <a:xfrm>
            <a:off x="5142686" y="152657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5" name="Google Shape;635;p61"/>
          <p:cNvSpPr/>
          <p:nvPr/>
        </p:nvSpPr>
        <p:spPr>
          <a:xfrm>
            <a:off x="986322" y="2334100"/>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6" name="Google Shape;636;p61"/>
          <p:cNvSpPr/>
          <p:nvPr/>
        </p:nvSpPr>
        <p:spPr>
          <a:xfrm>
            <a:off x="11252637" y="738577"/>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7" name="Google Shape;637;p61"/>
          <p:cNvSpPr/>
          <p:nvPr/>
        </p:nvSpPr>
        <p:spPr>
          <a:xfrm>
            <a:off x="5359967" y="615541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8" name="Google Shape;638;p61"/>
          <p:cNvSpPr/>
          <p:nvPr/>
        </p:nvSpPr>
        <p:spPr>
          <a:xfrm>
            <a:off x="5080330" y="3102051"/>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pos="7355">
          <p15:clr>
            <a:srgbClr val="FBAE40"/>
          </p15:clr>
        </p15:guide>
        <p15:guide id="5" orient="horz" pos="4042">
          <p15:clr>
            <a:srgbClr val="FBAE40"/>
          </p15:clr>
        </p15:guide>
        <p15:guide id="6" orient="horz" pos="255">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DIVIDER 6">
  <p:cSld name="DIVIDER 6">
    <p:bg>
      <p:bgPr>
        <a:solidFill>
          <a:srgbClr val="EADCC0"/>
        </a:solidFill>
        <a:effectLst/>
      </p:bgPr>
    </p:bg>
    <p:spTree>
      <p:nvGrpSpPr>
        <p:cNvPr id="1" name="Shape 639"/>
        <p:cNvGrpSpPr/>
        <p:nvPr/>
      </p:nvGrpSpPr>
      <p:grpSpPr>
        <a:xfrm>
          <a:off x="0" y="0"/>
          <a:ext cx="0" cy="0"/>
          <a:chOff x="0" y="0"/>
          <a:chExt cx="0" cy="0"/>
        </a:xfrm>
      </p:grpSpPr>
      <p:pic>
        <p:nvPicPr>
          <p:cNvPr id="640" name="Google Shape;640;p62"/>
          <p:cNvPicPr preferRelativeResize="0"/>
          <p:nvPr/>
        </p:nvPicPr>
        <p:blipFill rotWithShape="1">
          <a:blip r:embed="rId2">
            <a:alphaModFix/>
          </a:blip>
          <a:srcRect t="9180" b="3501"/>
          <a:stretch/>
        </p:blipFill>
        <p:spPr>
          <a:xfrm>
            <a:off x="5605384" y="344058"/>
            <a:ext cx="6631137" cy="6513942"/>
          </a:xfrm>
          <a:prstGeom prst="rect">
            <a:avLst/>
          </a:prstGeom>
          <a:noFill/>
          <a:ln>
            <a:noFill/>
          </a:ln>
        </p:spPr>
      </p:pic>
      <p:sp>
        <p:nvSpPr>
          <p:cNvPr id="641" name="Google Shape;641;p62"/>
          <p:cNvSpPr txBox="1">
            <a:spLocks noGrp="1"/>
          </p:cNvSpPr>
          <p:nvPr>
            <p:ph type="title"/>
          </p:nvPr>
        </p:nvSpPr>
        <p:spPr>
          <a:xfrm>
            <a:off x="353402" y="4262644"/>
            <a:ext cx="3968752" cy="275567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0000"/>
              <a:buFont typeface="Arial"/>
              <a:buNone/>
              <a:defRPr sz="20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2" name="Google Shape;642;p62" descr="Parengė: Vardas Pavardė"/>
          <p:cNvSpPr txBox="1">
            <a:spLocks noGrp="1"/>
          </p:cNvSpPr>
          <p:nvPr>
            <p:ph type="body" idx="1"/>
          </p:nvPr>
        </p:nvSpPr>
        <p:spPr>
          <a:xfrm>
            <a:off x="364961" y="309585"/>
            <a:ext cx="4643919" cy="173504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0"/>
              <a:buNone/>
              <a:defRPr sz="4000" i="0">
                <a:solidFill>
                  <a:schemeClr val="dk1"/>
                </a:solidFill>
                <a:latin typeface="Arial"/>
                <a:ea typeface="Arial"/>
                <a:cs typeface="Arial"/>
                <a:sym typeface="Arial"/>
              </a:defRPr>
            </a:lvl1pPr>
            <a:lvl2pPr marL="914400" lvl="1"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2pPr>
            <a:lvl3pPr marL="1371600" lvl="2"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3pPr>
            <a:lvl4pPr marL="1828800" lvl="3"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4pPr>
            <a:lvl5pPr marL="2286000" lvl="4"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3" name="Google Shape;643;p62"/>
          <p:cNvSpPr/>
          <p:nvPr/>
        </p:nvSpPr>
        <p:spPr>
          <a:xfrm>
            <a:off x="11545434" y="5141854"/>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4" name="Google Shape;644;p62"/>
          <p:cNvSpPr/>
          <p:nvPr/>
        </p:nvSpPr>
        <p:spPr>
          <a:xfrm>
            <a:off x="4085782" y="3806640"/>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5" name="Google Shape;645;p62"/>
          <p:cNvSpPr/>
          <p:nvPr/>
        </p:nvSpPr>
        <p:spPr>
          <a:xfrm>
            <a:off x="5142686" y="152657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6" name="Google Shape;646;p62"/>
          <p:cNvSpPr/>
          <p:nvPr/>
        </p:nvSpPr>
        <p:spPr>
          <a:xfrm>
            <a:off x="986322" y="2334100"/>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p62"/>
          <p:cNvSpPr/>
          <p:nvPr/>
        </p:nvSpPr>
        <p:spPr>
          <a:xfrm>
            <a:off x="11252637" y="738577"/>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62"/>
          <p:cNvSpPr/>
          <p:nvPr/>
        </p:nvSpPr>
        <p:spPr>
          <a:xfrm>
            <a:off x="5210958" y="4939537"/>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p62"/>
          <p:cNvSpPr/>
          <p:nvPr/>
        </p:nvSpPr>
        <p:spPr>
          <a:xfrm>
            <a:off x="5080330" y="3102051"/>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pos="7355">
          <p15:clr>
            <a:srgbClr val="FBAE40"/>
          </p15:clr>
        </p15:guide>
        <p15:guide id="5" orient="horz" pos="4042">
          <p15:clr>
            <a:srgbClr val="FBAE40"/>
          </p15:clr>
        </p15:guide>
        <p15:guide id="6" orient="horz" pos="255">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FACT center">
  <p:cSld name="FACT center">
    <p:spTree>
      <p:nvGrpSpPr>
        <p:cNvPr id="1" name="Shape 650"/>
        <p:cNvGrpSpPr/>
        <p:nvPr/>
      </p:nvGrpSpPr>
      <p:grpSpPr>
        <a:xfrm>
          <a:off x="0" y="0"/>
          <a:ext cx="0" cy="0"/>
          <a:chOff x="0" y="0"/>
          <a:chExt cx="0" cy="0"/>
        </a:xfrm>
      </p:grpSpPr>
      <p:sp>
        <p:nvSpPr>
          <p:cNvPr id="651" name="Google Shape;651;p63" descr="Parengė: Vardas Pavardė"/>
          <p:cNvSpPr txBox="1">
            <a:spLocks noGrp="1"/>
          </p:cNvSpPr>
          <p:nvPr>
            <p:ph type="body" idx="1"/>
          </p:nvPr>
        </p:nvSpPr>
        <p:spPr>
          <a:xfrm>
            <a:off x="479425" y="1422307"/>
            <a:ext cx="11196638" cy="200669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5400"/>
              <a:buNone/>
              <a:defRPr sz="5400" b="1" i="0">
                <a:solidFill>
                  <a:schemeClr val="dk1"/>
                </a:solidFill>
                <a:latin typeface="Arial"/>
                <a:ea typeface="Arial"/>
                <a:cs typeface="Arial"/>
                <a:sym typeface="Arial"/>
              </a:defRPr>
            </a:lvl1pPr>
            <a:lvl2pPr marL="914400" lvl="1"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2pPr>
            <a:lvl3pPr marL="1371600" lvl="2"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3pPr>
            <a:lvl4pPr marL="1828800" lvl="3"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4pPr>
            <a:lvl5pPr marL="2286000" lvl="4"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2" name="Google Shape;652;p63"/>
          <p:cNvSpPr/>
          <p:nvPr/>
        </p:nvSpPr>
        <p:spPr>
          <a:xfrm>
            <a:off x="4161325" y="5789219"/>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3" name="Google Shape;653;p63"/>
          <p:cNvSpPr/>
          <p:nvPr/>
        </p:nvSpPr>
        <p:spPr>
          <a:xfrm>
            <a:off x="261440" y="372826"/>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4" name="Google Shape;654;p63"/>
          <p:cNvSpPr/>
          <p:nvPr/>
        </p:nvSpPr>
        <p:spPr>
          <a:xfrm>
            <a:off x="479425" y="4347852"/>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5" name="Google Shape;655;p63"/>
          <p:cNvSpPr/>
          <p:nvPr/>
        </p:nvSpPr>
        <p:spPr>
          <a:xfrm>
            <a:off x="11799931" y="372826"/>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6" name="Google Shape;656;p63"/>
          <p:cNvSpPr/>
          <p:nvPr/>
        </p:nvSpPr>
        <p:spPr>
          <a:xfrm>
            <a:off x="11676063" y="4748685"/>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7" name="Google Shape;657;p63"/>
          <p:cNvSpPr/>
          <p:nvPr/>
        </p:nvSpPr>
        <p:spPr>
          <a:xfrm>
            <a:off x="9690266" y="5305064"/>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8" name="Google Shape;658;p63"/>
          <p:cNvSpPr/>
          <p:nvPr/>
        </p:nvSpPr>
        <p:spPr>
          <a:xfrm>
            <a:off x="2719450" y="6050476"/>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59" name="Google Shape;659;p63"/>
          <p:cNvPicPr preferRelativeResize="0"/>
          <p:nvPr/>
        </p:nvPicPr>
        <p:blipFill rotWithShape="1">
          <a:blip r:embed="rId2">
            <a:alphaModFix/>
          </a:blip>
          <a:srcRect/>
          <a:stretch/>
        </p:blipFill>
        <p:spPr>
          <a:xfrm>
            <a:off x="5513052" y="4535139"/>
            <a:ext cx="1293462" cy="12647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pos="7355">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1_FACT center">
  <p:cSld name="1_FACT center">
    <p:bg>
      <p:bgPr>
        <a:solidFill>
          <a:schemeClr val="dk2"/>
        </a:solidFill>
        <a:effectLst/>
      </p:bgPr>
    </p:bg>
    <p:spTree>
      <p:nvGrpSpPr>
        <p:cNvPr id="1" name="Shape 660"/>
        <p:cNvGrpSpPr/>
        <p:nvPr/>
      </p:nvGrpSpPr>
      <p:grpSpPr>
        <a:xfrm>
          <a:off x="0" y="0"/>
          <a:ext cx="0" cy="0"/>
          <a:chOff x="0" y="0"/>
          <a:chExt cx="0" cy="0"/>
        </a:xfrm>
      </p:grpSpPr>
      <p:sp>
        <p:nvSpPr>
          <p:cNvPr id="661" name="Google Shape;661;p64" descr="Parengė: Vardas Pavardė"/>
          <p:cNvSpPr txBox="1">
            <a:spLocks noGrp="1"/>
          </p:cNvSpPr>
          <p:nvPr>
            <p:ph type="body" idx="1"/>
          </p:nvPr>
        </p:nvSpPr>
        <p:spPr>
          <a:xfrm>
            <a:off x="479425" y="1422307"/>
            <a:ext cx="11196638" cy="200669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accent1"/>
              </a:buClr>
              <a:buSzPts val="5400"/>
              <a:buNone/>
              <a:defRPr sz="5400" b="1" i="0">
                <a:solidFill>
                  <a:schemeClr val="accent1"/>
                </a:solidFill>
                <a:latin typeface="Arial"/>
                <a:ea typeface="Arial"/>
                <a:cs typeface="Arial"/>
                <a:sym typeface="Arial"/>
              </a:defRPr>
            </a:lvl1pPr>
            <a:lvl2pPr marL="914400" lvl="1"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2pPr>
            <a:lvl3pPr marL="1371600" lvl="2"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3pPr>
            <a:lvl4pPr marL="1828800" lvl="3"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4pPr>
            <a:lvl5pPr marL="2286000" lvl="4"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2" name="Google Shape;662;p64"/>
          <p:cNvSpPr/>
          <p:nvPr/>
        </p:nvSpPr>
        <p:spPr>
          <a:xfrm>
            <a:off x="4161325" y="5789219"/>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3" name="Google Shape;663;p64"/>
          <p:cNvSpPr/>
          <p:nvPr/>
        </p:nvSpPr>
        <p:spPr>
          <a:xfrm>
            <a:off x="261440" y="372826"/>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4" name="Google Shape;664;p64"/>
          <p:cNvSpPr/>
          <p:nvPr/>
        </p:nvSpPr>
        <p:spPr>
          <a:xfrm>
            <a:off x="479425" y="4347852"/>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5" name="Google Shape;665;p64"/>
          <p:cNvSpPr/>
          <p:nvPr/>
        </p:nvSpPr>
        <p:spPr>
          <a:xfrm>
            <a:off x="11799931" y="372826"/>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6" name="Google Shape;666;p64"/>
          <p:cNvSpPr/>
          <p:nvPr/>
        </p:nvSpPr>
        <p:spPr>
          <a:xfrm>
            <a:off x="11676063" y="4748685"/>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p64"/>
          <p:cNvSpPr/>
          <p:nvPr/>
        </p:nvSpPr>
        <p:spPr>
          <a:xfrm>
            <a:off x="9690266" y="5305064"/>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p64"/>
          <p:cNvSpPr/>
          <p:nvPr/>
        </p:nvSpPr>
        <p:spPr>
          <a:xfrm>
            <a:off x="2719450" y="6050476"/>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69" name="Google Shape;669;p64"/>
          <p:cNvPicPr preferRelativeResize="0"/>
          <p:nvPr/>
        </p:nvPicPr>
        <p:blipFill rotWithShape="1">
          <a:blip r:embed="rId2">
            <a:alphaModFix/>
          </a:blip>
          <a:srcRect/>
          <a:stretch/>
        </p:blipFill>
        <p:spPr>
          <a:xfrm>
            <a:off x="5513052" y="4535139"/>
            <a:ext cx="1293462" cy="12647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pos="7355">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FACT left">
  <p:cSld name="FACT left">
    <p:spTree>
      <p:nvGrpSpPr>
        <p:cNvPr id="1" name="Shape 670"/>
        <p:cNvGrpSpPr/>
        <p:nvPr/>
      </p:nvGrpSpPr>
      <p:grpSpPr>
        <a:xfrm>
          <a:off x="0" y="0"/>
          <a:ext cx="0" cy="0"/>
          <a:chOff x="0" y="0"/>
          <a:chExt cx="0" cy="0"/>
        </a:xfrm>
      </p:grpSpPr>
      <p:sp>
        <p:nvSpPr>
          <p:cNvPr id="671" name="Google Shape;671;p65" descr="Parengė: Vardas Pavardė"/>
          <p:cNvSpPr txBox="1">
            <a:spLocks noGrp="1"/>
          </p:cNvSpPr>
          <p:nvPr>
            <p:ph type="body" idx="1"/>
          </p:nvPr>
        </p:nvSpPr>
        <p:spPr>
          <a:xfrm>
            <a:off x="4233797" y="1660379"/>
            <a:ext cx="7442265" cy="353724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5400"/>
              <a:buNone/>
              <a:defRPr sz="5400" b="1" i="0">
                <a:solidFill>
                  <a:schemeClr val="dk1"/>
                </a:solidFill>
                <a:latin typeface="Arial"/>
                <a:ea typeface="Arial"/>
                <a:cs typeface="Arial"/>
                <a:sym typeface="Arial"/>
              </a:defRPr>
            </a:lvl1pPr>
            <a:lvl2pPr marL="914400" lvl="1"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2pPr>
            <a:lvl3pPr marL="1371600" lvl="2"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3pPr>
            <a:lvl4pPr marL="1828800" lvl="3"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4pPr>
            <a:lvl5pPr marL="2286000" lvl="4"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2" name="Google Shape;672;p65"/>
          <p:cNvSpPr/>
          <p:nvPr/>
        </p:nvSpPr>
        <p:spPr>
          <a:xfrm>
            <a:off x="3326556" y="1080655"/>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3" name="Google Shape;673;p65"/>
          <p:cNvSpPr/>
          <p:nvPr/>
        </p:nvSpPr>
        <p:spPr>
          <a:xfrm>
            <a:off x="515937" y="546265"/>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4" name="Google Shape;674;p65"/>
          <p:cNvSpPr/>
          <p:nvPr/>
        </p:nvSpPr>
        <p:spPr>
          <a:xfrm>
            <a:off x="10268252" y="546264"/>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5" name="Google Shape;675;p65"/>
          <p:cNvSpPr/>
          <p:nvPr/>
        </p:nvSpPr>
        <p:spPr>
          <a:xfrm>
            <a:off x="11545434" y="6181104"/>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6" name="Google Shape;676;p65"/>
          <p:cNvSpPr/>
          <p:nvPr/>
        </p:nvSpPr>
        <p:spPr>
          <a:xfrm>
            <a:off x="9959657" y="6447047"/>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7" name="Google Shape;677;p65"/>
          <p:cNvSpPr/>
          <p:nvPr/>
        </p:nvSpPr>
        <p:spPr>
          <a:xfrm>
            <a:off x="2719450" y="6050476"/>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8" name="Google Shape;678;p65"/>
          <p:cNvSpPr/>
          <p:nvPr/>
        </p:nvSpPr>
        <p:spPr>
          <a:xfrm>
            <a:off x="348796" y="5789219"/>
            <a:ext cx="261257" cy="2612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79" name="Google Shape;679;p65"/>
          <p:cNvPicPr preferRelativeResize="0"/>
          <p:nvPr/>
        </p:nvPicPr>
        <p:blipFill rotWithShape="1">
          <a:blip r:embed="rId2">
            <a:alphaModFix/>
          </a:blip>
          <a:srcRect/>
          <a:stretch/>
        </p:blipFill>
        <p:spPr>
          <a:xfrm>
            <a:off x="515937" y="2161117"/>
            <a:ext cx="2593394" cy="253576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pos="735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UBT005">
  <p:cSld name="MUBT005">
    <p:spTree>
      <p:nvGrpSpPr>
        <p:cNvPr id="1" name="Shape 31"/>
        <p:cNvGrpSpPr/>
        <p:nvPr/>
      </p:nvGrpSpPr>
      <p:grpSpPr>
        <a:xfrm>
          <a:off x="0" y="0"/>
          <a:ext cx="0" cy="0"/>
          <a:chOff x="0" y="0"/>
          <a:chExt cx="0" cy="0"/>
        </a:xfrm>
      </p:grpSpPr>
      <p:sp>
        <p:nvSpPr>
          <p:cNvPr id="32" name="Google Shape;32;p75"/>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_FACT left">
  <p:cSld name="1_FACT left">
    <p:bg>
      <p:bgPr>
        <a:solidFill>
          <a:schemeClr val="dk2"/>
        </a:solidFill>
        <a:effectLst/>
      </p:bgPr>
    </p:bg>
    <p:spTree>
      <p:nvGrpSpPr>
        <p:cNvPr id="1" name="Shape 680"/>
        <p:cNvGrpSpPr/>
        <p:nvPr/>
      </p:nvGrpSpPr>
      <p:grpSpPr>
        <a:xfrm>
          <a:off x="0" y="0"/>
          <a:ext cx="0" cy="0"/>
          <a:chOff x="0" y="0"/>
          <a:chExt cx="0" cy="0"/>
        </a:xfrm>
      </p:grpSpPr>
      <p:sp>
        <p:nvSpPr>
          <p:cNvPr id="681" name="Google Shape;681;p66" descr="Parengė: Vardas Pavardė"/>
          <p:cNvSpPr txBox="1">
            <a:spLocks noGrp="1"/>
          </p:cNvSpPr>
          <p:nvPr>
            <p:ph type="body" idx="1"/>
          </p:nvPr>
        </p:nvSpPr>
        <p:spPr>
          <a:xfrm>
            <a:off x="4233797" y="1660379"/>
            <a:ext cx="7442265" cy="353724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5400"/>
              <a:buNone/>
              <a:defRPr sz="5400" b="1" i="0">
                <a:solidFill>
                  <a:schemeClr val="accent1"/>
                </a:solidFill>
                <a:latin typeface="Arial"/>
                <a:ea typeface="Arial"/>
                <a:cs typeface="Arial"/>
                <a:sym typeface="Arial"/>
              </a:defRPr>
            </a:lvl1pPr>
            <a:lvl2pPr marL="914400" lvl="1"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2pPr>
            <a:lvl3pPr marL="1371600" lvl="2"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3pPr>
            <a:lvl4pPr marL="1828800" lvl="3"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4pPr>
            <a:lvl5pPr marL="2286000" lvl="4" indent="-387350" algn="l">
              <a:lnSpc>
                <a:spcPct val="90000"/>
              </a:lnSpc>
              <a:spcBef>
                <a:spcPts val="500"/>
              </a:spcBef>
              <a:spcAft>
                <a:spcPts val="0"/>
              </a:spcAft>
              <a:buClr>
                <a:srgbClr val="DDB892"/>
              </a:buClr>
              <a:buSzPts val="2500"/>
              <a:buChar char="•"/>
              <a:defRPr sz="2500" i="1">
                <a:solidFill>
                  <a:srgbClr val="DDB892"/>
                </a:solidFill>
                <a:latin typeface="Georgia"/>
                <a:ea typeface="Georgia"/>
                <a:cs typeface="Georgia"/>
                <a:sym typeface="Georgia"/>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82" name="Google Shape;682;p66"/>
          <p:cNvSpPr/>
          <p:nvPr/>
        </p:nvSpPr>
        <p:spPr>
          <a:xfrm>
            <a:off x="3326556" y="1080655"/>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3" name="Google Shape;683;p66"/>
          <p:cNvSpPr/>
          <p:nvPr/>
        </p:nvSpPr>
        <p:spPr>
          <a:xfrm>
            <a:off x="515937" y="546265"/>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4" name="Google Shape;684;p66"/>
          <p:cNvSpPr/>
          <p:nvPr/>
        </p:nvSpPr>
        <p:spPr>
          <a:xfrm>
            <a:off x="10268252" y="546264"/>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5" name="Google Shape;685;p66"/>
          <p:cNvSpPr/>
          <p:nvPr/>
        </p:nvSpPr>
        <p:spPr>
          <a:xfrm>
            <a:off x="11545434" y="6181104"/>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6" name="Google Shape;686;p66"/>
          <p:cNvSpPr/>
          <p:nvPr/>
        </p:nvSpPr>
        <p:spPr>
          <a:xfrm>
            <a:off x="9959657" y="6447047"/>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7" name="Google Shape;687;p66"/>
          <p:cNvSpPr/>
          <p:nvPr/>
        </p:nvSpPr>
        <p:spPr>
          <a:xfrm>
            <a:off x="2719450" y="6050476"/>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8" name="Google Shape;688;p66"/>
          <p:cNvSpPr/>
          <p:nvPr/>
        </p:nvSpPr>
        <p:spPr>
          <a:xfrm>
            <a:off x="348796" y="5789219"/>
            <a:ext cx="261257" cy="2612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89" name="Google Shape;689;p66"/>
          <p:cNvPicPr preferRelativeResize="0"/>
          <p:nvPr/>
        </p:nvPicPr>
        <p:blipFill rotWithShape="1">
          <a:blip r:embed="rId2">
            <a:alphaModFix/>
          </a:blip>
          <a:srcRect/>
          <a:stretch/>
        </p:blipFill>
        <p:spPr>
          <a:xfrm>
            <a:off x="515937" y="2161117"/>
            <a:ext cx="2593394" cy="253576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pos="7355">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2 columns + arrow">
  <p:cSld name="2 columns + arrow">
    <p:bg>
      <p:bgPr>
        <a:solidFill>
          <a:schemeClr val="lt1"/>
        </a:solidFill>
        <a:effectLst/>
      </p:bgPr>
    </p:bg>
    <p:spTree>
      <p:nvGrpSpPr>
        <p:cNvPr id="1" name="Shape 690"/>
        <p:cNvGrpSpPr/>
        <p:nvPr/>
      </p:nvGrpSpPr>
      <p:grpSpPr>
        <a:xfrm>
          <a:off x="0" y="0"/>
          <a:ext cx="0" cy="0"/>
          <a:chOff x="0" y="0"/>
          <a:chExt cx="0" cy="0"/>
        </a:xfrm>
      </p:grpSpPr>
      <p:sp>
        <p:nvSpPr>
          <p:cNvPr id="691" name="Google Shape;691;p67"/>
          <p:cNvSpPr/>
          <p:nvPr/>
        </p:nvSpPr>
        <p:spPr>
          <a:xfrm>
            <a:off x="6096000" y="-1"/>
            <a:ext cx="6096000" cy="6858001"/>
          </a:xfrm>
          <a:prstGeom prst="rect">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2" name="Google Shape;692;p67"/>
          <p:cNvSpPr txBox="1">
            <a:spLocks noGrp="1"/>
          </p:cNvSpPr>
          <p:nvPr>
            <p:ph type="title"/>
          </p:nvPr>
        </p:nvSpPr>
        <p:spPr>
          <a:xfrm>
            <a:off x="380609" y="447491"/>
            <a:ext cx="4138636" cy="97565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3" name="Google Shape;693;p67"/>
          <p:cNvSpPr txBox="1"/>
          <p:nvPr/>
        </p:nvSpPr>
        <p:spPr>
          <a:xfrm>
            <a:off x="7174619" y="423740"/>
            <a:ext cx="4138636"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500"/>
              <a:buFont typeface="Arial"/>
              <a:buNone/>
            </a:pPr>
            <a:r>
              <a:rPr lang="lt-LT" sz="3500" b="0" i="0" u="none" strike="noStrike" cap="none">
                <a:solidFill>
                  <a:schemeClr val="dk1"/>
                </a:solidFill>
                <a:latin typeface="Arial"/>
                <a:ea typeface="Arial"/>
                <a:cs typeface="Arial"/>
                <a:sym typeface="Arial"/>
              </a:rPr>
              <a:t>Click to edit Master title style</a:t>
            </a:r>
            <a:endParaRPr sz="3500" b="0" i="0" u="none" strike="noStrike" cap="none">
              <a:solidFill>
                <a:schemeClr val="dk1"/>
              </a:solidFill>
              <a:latin typeface="Arial"/>
              <a:ea typeface="Arial"/>
              <a:cs typeface="Arial"/>
              <a:sym typeface="Arial"/>
            </a:endParaRPr>
          </a:p>
        </p:txBody>
      </p:sp>
      <p:sp>
        <p:nvSpPr>
          <p:cNvPr id="694" name="Google Shape;694;p67" descr="Parengė: Vardas Pavardė"/>
          <p:cNvSpPr txBox="1">
            <a:spLocks noGrp="1"/>
          </p:cNvSpPr>
          <p:nvPr>
            <p:ph type="body" idx="1"/>
          </p:nvPr>
        </p:nvSpPr>
        <p:spPr>
          <a:xfrm>
            <a:off x="380609" y="2129923"/>
            <a:ext cx="4596443" cy="35947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Font typeface="Arial"/>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Font typeface="Arial"/>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Font typeface="Arial"/>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Font typeface="Arial"/>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Font typeface="Arial"/>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5" name="Google Shape;695;p67" descr="Parengė: Vardas Pavardė"/>
          <p:cNvSpPr txBox="1">
            <a:spLocks noGrp="1"/>
          </p:cNvSpPr>
          <p:nvPr>
            <p:ph type="body" idx="2"/>
          </p:nvPr>
        </p:nvSpPr>
        <p:spPr>
          <a:xfrm>
            <a:off x="7174619" y="2129923"/>
            <a:ext cx="4596443" cy="35947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6" name="Google Shape;696;p67"/>
          <p:cNvSpPr/>
          <p:nvPr/>
        </p:nvSpPr>
        <p:spPr>
          <a:xfrm rot="5400000">
            <a:off x="5770036" y="3221181"/>
            <a:ext cx="898566" cy="415637"/>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7" name="Google Shape;697;p67"/>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698" name="Google Shape;698;p67"/>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699" name="Google Shape;699;p67"/>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700" name="Google Shape;700;p67"/>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2 columns + arrow 2">
  <p:cSld name="2 columns + arrow 2">
    <p:bg>
      <p:bgPr>
        <a:solidFill>
          <a:srgbClr val="F7F1E6"/>
        </a:solidFill>
        <a:effectLst/>
      </p:bgPr>
    </p:bg>
    <p:spTree>
      <p:nvGrpSpPr>
        <p:cNvPr id="1" name="Shape 701"/>
        <p:cNvGrpSpPr/>
        <p:nvPr/>
      </p:nvGrpSpPr>
      <p:grpSpPr>
        <a:xfrm>
          <a:off x="0" y="0"/>
          <a:ext cx="0" cy="0"/>
          <a:chOff x="0" y="0"/>
          <a:chExt cx="0" cy="0"/>
        </a:xfrm>
      </p:grpSpPr>
      <p:sp>
        <p:nvSpPr>
          <p:cNvPr id="702" name="Google Shape;702;p68"/>
          <p:cNvSpPr/>
          <p:nvPr/>
        </p:nvSpPr>
        <p:spPr>
          <a:xfrm>
            <a:off x="6096000" y="-1"/>
            <a:ext cx="6096000" cy="6858001"/>
          </a:xfrm>
          <a:prstGeom prst="rect">
            <a:avLst/>
          </a:prstGeom>
          <a:solidFill>
            <a:srgbClr val="0328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3" name="Google Shape;703;p68"/>
          <p:cNvSpPr txBox="1">
            <a:spLocks noGrp="1"/>
          </p:cNvSpPr>
          <p:nvPr>
            <p:ph type="title"/>
          </p:nvPr>
        </p:nvSpPr>
        <p:spPr>
          <a:xfrm>
            <a:off x="380609" y="447491"/>
            <a:ext cx="4138636" cy="97565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4" name="Google Shape;704;p68"/>
          <p:cNvSpPr txBox="1"/>
          <p:nvPr/>
        </p:nvSpPr>
        <p:spPr>
          <a:xfrm>
            <a:off x="7174619" y="423740"/>
            <a:ext cx="4138636"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97A53"/>
              </a:buClr>
              <a:buSzPts val="3500"/>
              <a:buFont typeface="Arial"/>
              <a:buNone/>
            </a:pPr>
            <a:r>
              <a:rPr lang="lt-LT" sz="3500" b="0" i="0" u="none" strike="noStrike" cap="none">
                <a:solidFill>
                  <a:srgbClr val="E97A53"/>
                </a:solidFill>
                <a:latin typeface="Arial"/>
                <a:ea typeface="Arial"/>
                <a:cs typeface="Arial"/>
                <a:sym typeface="Arial"/>
              </a:rPr>
              <a:t>Click to edit Master title style</a:t>
            </a:r>
            <a:endParaRPr sz="3500" b="0" i="0" u="none" strike="noStrike" cap="none">
              <a:solidFill>
                <a:srgbClr val="E97A53"/>
              </a:solidFill>
              <a:latin typeface="Arial"/>
              <a:ea typeface="Arial"/>
              <a:cs typeface="Arial"/>
              <a:sym typeface="Arial"/>
            </a:endParaRPr>
          </a:p>
        </p:txBody>
      </p:sp>
      <p:sp>
        <p:nvSpPr>
          <p:cNvPr id="705" name="Google Shape;705;p68" descr="Parengė: Vardas Pavardė"/>
          <p:cNvSpPr txBox="1">
            <a:spLocks noGrp="1"/>
          </p:cNvSpPr>
          <p:nvPr>
            <p:ph type="body" idx="1"/>
          </p:nvPr>
        </p:nvSpPr>
        <p:spPr>
          <a:xfrm>
            <a:off x="380609" y="2129923"/>
            <a:ext cx="4596443" cy="35947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Font typeface="Arial"/>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Font typeface="Arial"/>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Font typeface="Arial"/>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Font typeface="Arial"/>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Font typeface="Arial"/>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6" name="Google Shape;706;p68" descr="Parengė: Vardas Pavardė"/>
          <p:cNvSpPr txBox="1">
            <a:spLocks noGrp="1"/>
          </p:cNvSpPr>
          <p:nvPr>
            <p:ph type="body" idx="2"/>
          </p:nvPr>
        </p:nvSpPr>
        <p:spPr>
          <a:xfrm>
            <a:off x="7174619" y="2129923"/>
            <a:ext cx="4596443" cy="35947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97A53"/>
              </a:buClr>
              <a:buSzPts val="1800"/>
              <a:buNone/>
              <a:defRPr sz="1800" i="0">
                <a:solidFill>
                  <a:srgbClr val="E97A53"/>
                </a:solidFill>
                <a:latin typeface="Arial"/>
                <a:ea typeface="Arial"/>
                <a:cs typeface="Arial"/>
                <a:sym typeface="Arial"/>
              </a:defRPr>
            </a:lvl1pPr>
            <a:lvl2pPr marL="914400" lvl="1" indent="-228600" algn="l">
              <a:lnSpc>
                <a:spcPct val="90000"/>
              </a:lnSpc>
              <a:spcBef>
                <a:spcPts val="500"/>
              </a:spcBef>
              <a:spcAft>
                <a:spcPts val="0"/>
              </a:spcAft>
              <a:buClr>
                <a:srgbClr val="E97A53"/>
              </a:buClr>
              <a:buSzPts val="1800"/>
              <a:buNone/>
              <a:defRPr sz="1800" i="0">
                <a:solidFill>
                  <a:srgbClr val="E97A53"/>
                </a:solidFill>
                <a:latin typeface="Arial"/>
                <a:ea typeface="Arial"/>
                <a:cs typeface="Arial"/>
                <a:sym typeface="Arial"/>
              </a:defRPr>
            </a:lvl2pPr>
            <a:lvl3pPr marL="1371600" lvl="2" indent="-228600" algn="l">
              <a:lnSpc>
                <a:spcPct val="90000"/>
              </a:lnSpc>
              <a:spcBef>
                <a:spcPts val="500"/>
              </a:spcBef>
              <a:spcAft>
                <a:spcPts val="0"/>
              </a:spcAft>
              <a:buClr>
                <a:srgbClr val="E97A53"/>
              </a:buClr>
              <a:buSzPts val="1800"/>
              <a:buNone/>
              <a:defRPr sz="1800" i="0">
                <a:solidFill>
                  <a:srgbClr val="E97A53"/>
                </a:solidFill>
                <a:latin typeface="Arial"/>
                <a:ea typeface="Arial"/>
                <a:cs typeface="Arial"/>
                <a:sym typeface="Arial"/>
              </a:defRPr>
            </a:lvl3pPr>
            <a:lvl4pPr marL="1828800" lvl="3" indent="-228600" algn="l">
              <a:lnSpc>
                <a:spcPct val="90000"/>
              </a:lnSpc>
              <a:spcBef>
                <a:spcPts val="500"/>
              </a:spcBef>
              <a:spcAft>
                <a:spcPts val="0"/>
              </a:spcAft>
              <a:buClr>
                <a:srgbClr val="E97A53"/>
              </a:buClr>
              <a:buSzPts val="1800"/>
              <a:buNone/>
              <a:defRPr sz="1800" i="0">
                <a:solidFill>
                  <a:srgbClr val="E97A53"/>
                </a:solidFill>
                <a:latin typeface="Arial"/>
                <a:ea typeface="Arial"/>
                <a:cs typeface="Arial"/>
                <a:sym typeface="Arial"/>
              </a:defRPr>
            </a:lvl4pPr>
            <a:lvl5pPr marL="2286000" lvl="4" indent="-228600" algn="l">
              <a:lnSpc>
                <a:spcPct val="90000"/>
              </a:lnSpc>
              <a:spcBef>
                <a:spcPts val="500"/>
              </a:spcBef>
              <a:spcAft>
                <a:spcPts val="0"/>
              </a:spcAft>
              <a:buClr>
                <a:srgbClr val="E97A53"/>
              </a:buClr>
              <a:buSzPts val="1800"/>
              <a:buNone/>
              <a:defRPr sz="1800" i="0">
                <a:solidFill>
                  <a:srgbClr val="E97A53"/>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7" name="Google Shape;707;p68"/>
          <p:cNvSpPr/>
          <p:nvPr/>
        </p:nvSpPr>
        <p:spPr>
          <a:xfrm rot="5400000">
            <a:off x="5770036" y="3221181"/>
            <a:ext cx="898566" cy="415637"/>
          </a:xfrm>
          <a:prstGeom prst="triangle">
            <a:avLst>
              <a:gd name="adj" fmla="val 50000"/>
            </a:avLst>
          </a:prstGeom>
          <a:solidFill>
            <a:srgbClr val="F7F1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68"/>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rgbClr val="E97A53"/>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709" name="Google Shape;709;p68"/>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710" name="Google Shape;710;p68"/>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rgbClr val="E97A53"/>
                </a:solidFill>
                <a:latin typeface="Arial"/>
                <a:ea typeface="Arial"/>
                <a:cs typeface="Arial"/>
                <a:sym typeface="Arial"/>
              </a:rPr>
              <a:t>‹#›</a:t>
            </a:fld>
            <a:endParaRPr sz="1200" b="0" i="0" u="none" strike="noStrike" cap="none">
              <a:solidFill>
                <a:srgbClr val="E97A53"/>
              </a:solidFill>
              <a:latin typeface="Arial"/>
              <a:ea typeface="Arial"/>
              <a:cs typeface="Arial"/>
              <a:sym typeface="Arial"/>
            </a:endParaRPr>
          </a:p>
        </p:txBody>
      </p:sp>
      <p:cxnSp>
        <p:nvCxnSpPr>
          <p:cNvPr id="711" name="Google Shape;711;p68"/>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_2 columns + arrow 2">
  <p:cSld name="1_2 columns + arrow 2">
    <p:bg>
      <p:bgPr>
        <a:solidFill>
          <a:srgbClr val="E4E4E4"/>
        </a:solidFill>
        <a:effectLst/>
      </p:bgPr>
    </p:bg>
    <p:spTree>
      <p:nvGrpSpPr>
        <p:cNvPr id="1" name="Shape 712"/>
        <p:cNvGrpSpPr/>
        <p:nvPr/>
      </p:nvGrpSpPr>
      <p:grpSpPr>
        <a:xfrm>
          <a:off x="0" y="0"/>
          <a:ext cx="0" cy="0"/>
          <a:chOff x="0" y="0"/>
          <a:chExt cx="0" cy="0"/>
        </a:xfrm>
      </p:grpSpPr>
      <p:sp>
        <p:nvSpPr>
          <p:cNvPr id="713" name="Google Shape;713;p69"/>
          <p:cNvSpPr/>
          <p:nvPr/>
        </p:nvSpPr>
        <p:spPr>
          <a:xfrm>
            <a:off x="6096000" y="-1"/>
            <a:ext cx="6096000" cy="6858001"/>
          </a:xfrm>
          <a:prstGeom prst="rect">
            <a:avLst/>
          </a:prstGeom>
          <a:solidFill>
            <a:srgbClr val="0328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4" name="Google Shape;714;p69"/>
          <p:cNvSpPr txBox="1">
            <a:spLocks noGrp="1"/>
          </p:cNvSpPr>
          <p:nvPr>
            <p:ph type="title"/>
          </p:nvPr>
        </p:nvSpPr>
        <p:spPr>
          <a:xfrm>
            <a:off x="380609" y="447491"/>
            <a:ext cx="4138636" cy="97565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5" name="Google Shape;715;p69"/>
          <p:cNvSpPr txBox="1"/>
          <p:nvPr/>
        </p:nvSpPr>
        <p:spPr>
          <a:xfrm>
            <a:off x="7174619" y="423740"/>
            <a:ext cx="4138636"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500"/>
              <a:buFont typeface="Arial"/>
              <a:buNone/>
            </a:pPr>
            <a:r>
              <a:rPr lang="lt-LT" sz="3500" b="0" i="0" u="none" strike="noStrike" cap="none">
                <a:solidFill>
                  <a:schemeClr val="accent1"/>
                </a:solidFill>
                <a:latin typeface="Arial"/>
                <a:ea typeface="Arial"/>
                <a:cs typeface="Arial"/>
                <a:sym typeface="Arial"/>
              </a:rPr>
              <a:t>Click to edit Master title style</a:t>
            </a:r>
            <a:endParaRPr sz="3500" b="0" i="0" u="none" strike="noStrike" cap="none">
              <a:solidFill>
                <a:schemeClr val="accent1"/>
              </a:solidFill>
              <a:latin typeface="Arial"/>
              <a:ea typeface="Arial"/>
              <a:cs typeface="Arial"/>
              <a:sym typeface="Arial"/>
            </a:endParaRPr>
          </a:p>
        </p:txBody>
      </p:sp>
      <p:sp>
        <p:nvSpPr>
          <p:cNvPr id="716" name="Google Shape;716;p69" descr="Parengė: Vardas Pavardė"/>
          <p:cNvSpPr txBox="1">
            <a:spLocks noGrp="1"/>
          </p:cNvSpPr>
          <p:nvPr>
            <p:ph type="body" idx="1"/>
          </p:nvPr>
        </p:nvSpPr>
        <p:spPr>
          <a:xfrm>
            <a:off x="380609" y="2129923"/>
            <a:ext cx="4596443" cy="35947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Font typeface="Arial"/>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Font typeface="Arial"/>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Font typeface="Arial"/>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Font typeface="Arial"/>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Font typeface="Arial"/>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69" descr="Parengė: Vardas Pavardė"/>
          <p:cNvSpPr txBox="1">
            <a:spLocks noGrp="1"/>
          </p:cNvSpPr>
          <p:nvPr>
            <p:ph type="body" idx="2"/>
          </p:nvPr>
        </p:nvSpPr>
        <p:spPr>
          <a:xfrm>
            <a:off x="7174619" y="2129923"/>
            <a:ext cx="4596443" cy="35947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8" name="Google Shape;718;p69"/>
          <p:cNvSpPr/>
          <p:nvPr/>
        </p:nvSpPr>
        <p:spPr>
          <a:xfrm rot="5400000">
            <a:off x="5770036" y="3221181"/>
            <a:ext cx="898566" cy="415637"/>
          </a:xfrm>
          <a:prstGeom prst="triangle">
            <a:avLst>
              <a:gd name="adj" fmla="val 50000"/>
            </a:avLst>
          </a:prstGeom>
          <a:solidFill>
            <a:srgbClr val="E4E4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9" name="Google Shape;719;p69"/>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rgbClr val="E97A53"/>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720" name="Google Shape;720;p69"/>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721" name="Google Shape;721;p69"/>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rgbClr val="E97A53"/>
                </a:solidFill>
                <a:latin typeface="Arial"/>
                <a:ea typeface="Arial"/>
                <a:cs typeface="Arial"/>
                <a:sym typeface="Arial"/>
              </a:rPr>
              <a:t>‹#›</a:t>
            </a:fld>
            <a:endParaRPr sz="1200" b="0" i="0" u="none" strike="noStrike" cap="none">
              <a:solidFill>
                <a:srgbClr val="E97A53"/>
              </a:solidFill>
              <a:latin typeface="Arial"/>
              <a:ea typeface="Arial"/>
              <a:cs typeface="Arial"/>
              <a:sym typeface="Arial"/>
            </a:endParaRPr>
          </a:p>
        </p:txBody>
      </p:sp>
      <p:cxnSp>
        <p:nvCxnSpPr>
          <p:cNvPr id="722" name="Google Shape;722;p69"/>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ONFIDENCIAL">
  <p:cSld name="CONFIDENCIAL">
    <p:bg>
      <p:bgPr>
        <a:solidFill>
          <a:srgbClr val="E4E4E4"/>
        </a:solidFill>
        <a:effectLst/>
      </p:bgPr>
    </p:bg>
    <p:spTree>
      <p:nvGrpSpPr>
        <p:cNvPr id="1" name="Shape 723"/>
        <p:cNvGrpSpPr/>
        <p:nvPr/>
      </p:nvGrpSpPr>
      <p:grpSpPr>
        <a:xfrm>
          <a:off x="0" y="0"/>
          <a:ext cx="0" cy="0"/>
          <a:chOff x="0" y="0"/>
          <a:chExt cx="0" cy="0"/>
        </a:xfrm>
      </p:grpSpPr>
      <p:sp>
        <p:nvSpPr>
          <p:cNvPr id="724" name="Google Shape;724;p70"/>
          <p:cNvSpPr/>
          <p:nvPr/>
        </p:nvSpPr>
        <p:spPr>
          <a:xfrm>
            <a:off x="6722826" y="345621"/>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5" name="Google Shape;725;p70"/>
          <p:cNvSpPr/>
          <p:nvPr/>
        </p:nvSpPr>
        <p:spPr>
          <a:xfrm>
            <a:off x="284156" y="121533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6" name="Google Shape;726;p70"/>
          <p:cNvSpPr/>
          <p:nvPr/>
        </p:nvSpPr>
        <p:spPr>
          <a:xfrm>
            <a:off x="11421027" y="818474"/>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p70"/>
          <p:cNvSpPr/>
          <p:nvPr/>
        </p:nvSpPr>
        <p:spPr>
          <a:xfrm>
            <a:off x="6096000" y="211841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8" name="Google Shape;728;p70"/>
          <p:cNvSpPr/>
          <p:nvPr/>
        </p:nvSpPr>
        <p:spPr>
          <a:xfrm>
            <a:off x="8204060" y="1138763"/>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9" name="Google Shape;729;p70"/>
          <p:cNvSpPr/>
          <p:nvPr/>
        </p:nvSpPr>
        <p:spPr>
          <a:xfrm>
            <a:off x="11723311" y="4665264"/>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0" name="Google Shape;730;p70"/>
          <p:cNvSpPr/>
          <p:nvPr/>
        </p:nvSpPr>
        <p:spPr>
          <a:xfrm>
            <a:off x="2734413" y="5220748"/>
            <a:ext cx="261257" cy="2612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1" name="Google Shape;731;p70"/>
          <p:cNvSpPr txBox="1"/>
          <p:nvPr/>
        </p:nvSpPr>
        <p:spPr>
          <a:xfrm>
            <a:off x="641084" y="1667380"/>
            <a:ext cx="5072701" cy="3046988"/>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Informuojame, kad šiame dokumente pateikta informacija yra konfidenciali.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Siekiant pašalinti neaiškumus paaiškinama, kad konfidencialios informacijos apibrėžimas šios sąlygos prasme apima informaciją esančią šiame dokumente: komercines paslaptis, schemas, tyrimų duomenis, informaciją apie kainodarą, paslaugų kainą, informaciją apie įvykdytus, vykdomus ar ketinamus vykdyti projektus, naudojamus prekės ženklus, duomenis apie teikiančius paslaugas darbuotojus ir trečiuosius asmenis, bei kitus informaciją pateikiančios šalies perduotus gavėjui duomenis su žyma „Konfidencialu“ nepriklausomai nuo jų pateikimo formos.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lt-LT" sz="1200" b="0" i="0" u="none" strike="noStrike" cap="none">
                <a:solidFill>
                  <a:schemeClr val="dk1"/>
                </a:solidFill>
                <a:latin typeface="Arial"/>
                <a:ea typeface="Arial"/>
                <a:cs typeface="Arial"/>
                <a:sym typeface="Arial"/>
              </a:rPr>
              <a:t>Konfidenciali informacija yra skirta tik joje nurodytam gavėjui ir gavėjo gali būti naudojama tik siekiant įvertinti informaciją pateikiančios šalies pasiūlymą dėl galimo bendradarbiavimo.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732" name="Google Shape;732;p70"/>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733" name="Google Shape;733;p70"/>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734" name="Google Shape;734;p70"/>
          <p:cNvSpPr txBox="1"/>
          <p:nvPr/>
        </p:nvSpPr>
        <p:spPr>
          <a:xfrm>
            <a:off x="364960" y="292948"/>
            <a:ext cx="7265200"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lt-LT" sz="3500" b="1" i="0" u="none" strike="noStrike" cap="none">
                <a:solidFill>
                  <a:schemeClr val="dk1"/>
                </a:solidFill>
                <a:latin typeface="Arial"/>
                <a:ea typeface="Arial"/>
                <a:cs typeface="Arial"/>
                <a:sym typeface="Arial"/>
              </a:rPr>
              <a:t>Konfidencialumo sąlyga</a:t>
            </a:r>
            <a:endParaRPr sz="3500" b="1" i="0" u="none" strike="noStrike" cap="none">
              <a:solidFill>
                <a:schemeClr val="dk1"/>
              </a:solidFill>
              <a:latin typeface="Arial"/>
              <a:ea typeface="Arial"/>
              <a:cs typeface="Arial"/>
              <a:sym typeface="Arial"/>
            </a:endParaRPr>
          </a:p>
        </p:txBody>
      </p:sp>
      <p:sp>
        <p:nvSpPr>
          <p:cNvPr id="735" name="Google Shape;735;p70"/>
          <p:cNvSpPr txBox="1"/>
          <p:nvPr/>
        </p:nvSpPr>
        <p:spPr>
          <a:xfrm>
            <a:off x="6669556" y="2873761"/>
            <a:ext cx="5139342" cy="2862322"/>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Konfidencialios informacijos gavėjas užtikrins, kad jo organizacijos viduje konfidenciali informacija būtų atskleista minimaliai ir tik tiems darbuotojams, kuriems yra būtina susipažinti su informacija. Gavėjas neatskleis konfidencialios informacijos tretiesiems asmenims be išankstinio rašytinio informaciją pateikiančios šalies sutikimo, imsis visų priemonių tam, kad būtų išlaikytas tokios informacijos slaptumas.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Jeigu konfidencialią informaciją yra būtina atskleisti įstatymų pagrindu, apie tokią aplinkybę gavėjas privalo nedelsiant informuoti informaciją pateikiančią šalį.</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Informaciją pateikiančiai šaliai nekyla atsakomybė dėl gavėjo sprendimų, prisiimtų įsipareigojimų, patirtų išlaidų, pokyčių verslo praktikoje, planuose, organizacijoje ar pan. gavėjo sprendimų, kurie atlikti remiantis pateikiama konfidencialia informacija.</a:t>
            </a:r>
            <a:endParaRPr sz="1200" b="0" i="0" u="none" strike="noStrike" cap="none">
              <a:solidFill>
                <a:schemeClr val="dk1"/>
              </a:solidFill>
              <a:latin typeface="Arial"/>
              <a:ea typeface="Arial"/>
              <a:cs typeface="Arial"/>
              <a:sym typeface="Arial"/>
            </a:endParaRPr>
          </a:p>
        </p:txBody>
      </p:sp>
      <p:cxnSp>
        <p:nvCxnSpPr>
          <p:cNvPr id="736" name="Google Shape;736;p70"/>
          <p:cNvCxnSpPr/>
          <p:nvPr/>
        </p:nvCxnSpPr>
        <p:spPr>
          <a:xfrm>
            <a:off x="480284" y="1780037"/>
            <a:ext cx="3957" cy="2740823"/>
          </a:xfrm>
          <a:prstGeom prst="straightConnector1">
            <a:avLst/>
          </a:prstGeom>
          <a:noFill/>
          <a:ln w="12700" cap="flat" cmpd="sng">
            <a:solidFill>
              <a:schemeClr val="accent1"/>
            </a:solidFill>
            <a:prstDash val="solid"/>
            <a:miter lim="800000"/>
            <a:headEnd type="none" w="sm" len="sm"/>
            <a:tailEnd type="none" w="sm" len="sm"/>
          </a:ln>
        </p:spPr>
      </p:cxnSp>
      <p:cxnSp>
        <p:nvCxnSpPr>
          <p:cNvPr id="737" name="Google Shape;737;p70"/>
          <p:cNvCxnSpPr/>
          <p:nvPr/>
        </p:nvCxnSpPr>
        <p:spPr>
          <a:xfrm>
            <a:off x="6478213" y="2919386"/>
            <a:ext cx="0" cy="2816697"/>
          </a:xfrm>
          <a:prstGeom prst="straightConnector1">
            <a:avLst/>
          </a:prstGeom>
          <a:noFill/>
          <a:ln w="12700" cap="flat" cmpd="sng">
            <a:solidFill>
              <a:schemeClr val="accent1"/>
            </a:solidFill>
            <a:prstDash val="solid"/>
            <a:miter lim="800000"/>
            <a:headEnd type="none" w="sm" len="sm"/>
            <a:tailEnd type="none" w="sm" len="sm"/>
          </a:ln>
        </p:spPr>
      </p:cxnSp>
      <p:sp>
        <p:nvSpPr>
          <p:cNvPr id="738" name="Google Shape;738;p70"/>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739" name="Google Shape;739;p70"/>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4039">
          <p15:clr>
            <a:srgbClr val="FBAE40"/>
          </p15:clr>
        </p15:guide>
        <p15:guide id="2" pos="3840">
          <p15:clr>
            <a:srgbClr val="FBAE40"/>
          </p15:clr>
        </p15:guide>
        <p15:guide id="3" pos="302">
          <p15:clr>
            <a:srgbClr val="FBAE40"/>
          </p15:clr>
        </p15:guide>
        <p15:guide id="4" orient="horz" pos="30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OUTRO">
  <p:cSld name="OUTRO">
    <p:bg>
      <p:bgPr>
        <a:solidFill>
          <a:srgbClr val="EADCC0"/>
        </a:solidFill>
        <a:effectLst/>
      </p:bgPr>
    </p:bg>
    <p:spTree>
      <p:nvGrpSpPr>
        <p:cNvPr id="1" name="Shape 740"/>
        <p:cNvGrpSpPr/>
        <p:nvPr/>
      </p:nvGrpSpPr>
      <p:grpSpPr>
        <a:xfrm>
          <a:off x="0" y="0"/>
          <a:ext cx="0" cy="0"/>
          <a:chOff x="0" y="0"/>
          <a:chExt cx="0" cy="0"/>
        </a:xfrm>
      </p:grpSpPr>
      <p:pic>
        <p:nvPicPr>
          <p:cNvPr id="741" name="Google Shape;741;p71"/>
          <p:cNvPicPr preferRelativeResize="0"/>
          <p:nvPr/>
        </p:nvPicPr>
        <p:blipFill rotWithShape="1">
          <a:blip r:embed="rId2">
            <a:alphaModFix/>
          </a:blip>
          <a:srcRect t="2791" r="6946" b="3592"/>
          <a:stretch/>
        </p:blipFill>
        <p:spPr>
          <a:xfrm>
            <a:off x="6132513" y="0"/>
            <a:ext cx="6059487" cy="6858000"/>
          </a:xfrm>
          <a:prstGeom prst="rect">
            <a:avLst/>
          </a:prstGeom>
          <a:noFill/>
          <a:ln>
            <a:noFill/>
          </a:ln>
        </p:spPr>
      </p:pic>
      <p:sp>
        <p:nvSpPr>
          <p:cNvPr id="742" name="Google Shape;742;p71"/>
          <p:cNvSpPr txBox="1">
            <a:spLocks noGrp="1"/>
          </p:cNvSpPr>
          <p:nvPr>
            <p:ph type="title"/>
          </p:nvPr>
        </p:nvSpPr>
        <p:spPr>
          <a:xfrm>
            <a:off x="392350" y="406183"/>
            <a:ext cx="6760619" cy="157731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5000"/>
              <a:buFont typeface="Arial"/>
              <a:buNone/>
              <a:defRPr sz="5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3" name="Google Shape;743;p71"/>
          <p:cNvPicPr preferRelativeResize="0"/>
          <p:nvPr/>
        </p:nvPicPr>
        <p:blipFill rotWithShape="1">
          <a:blip r:embed="rId3">
            <a:alphaModFix/>
          </a:blip>
          <a:srcRect/>
          <a:stretch/>
        </p:blipFill>
        <p:spPr>
          <a:xfrm>
            <a:off x="450563" y="6022091"/>
            <a:ext cx="2905227" cy="531444"/>
          </a:xfrm>
          <a:prstGeom prst="rect">
            <a:avLst/>
          </a:prstGeom>
          <a:noFill/>
          <a:ln>
            <a:noFill/>
          </a:ln>
        </p:spPr>
      </p:pic>
      <p:sp>
        <p:nvSpPr>
          <p:cNvPr id="744" name="Google Shape;744;p71"/>
          <p:cNvSpPr/>
          <p:nvPr/>
        </p:nvSpPr>
        <p:spPr>
          <a:xfrm>
            <a:off x="6315721" y="5012872"/>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5" name="Google Shape;745;p71"/>
          <p:cNvSpPr/>
          <p:nvPr/>
        </p:nvSpPr>
        <p:spPr>
          <a:xfrm>
            <a:off x="4607626" y="5735782"/>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6" name="Google Shape;746;p71"/>
          <p:cNvSpPr/>
          <p:nvPr/>
        </p:nvSpPr>
        <p:spPr>
          <a:xfrm>
            <a:off x="489125" y="4882243"/>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7" name="Google Shape;747;p71"/>
          <p:cNvSpPr/>
          <p:nvPr/>
        </p:nvSpPr>
        <p:spPr>
          <a:xfrm>
            <a:off x="11129614" y="6139964"/>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8" name="Google Shape;748;p71"/>
          <p:cNvSpPr/>
          <p:nvPr/>
        </p:nvSpPr>
        <p:spPr>
          <a:xfrm>
            <a:off x="9762551" y="406183"/>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9" name="Google Shape;749;p71"/>
          <p:cNvSpPr/>
          <p:nvPr/>
        </p:nvSpPr>
        <p:spPr>
          <a:xfrm>
            <a:off x="10533413" y="3716979"/>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0" name="Google Shape;750;p71"/>
          <p:cNvSpPr/>
          <p:nvPr/>
        </p:nvSpPr>
        <p:spPr>
          <a:xfrm>
            <a:off x="11590317" y="1995056"/>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71" descr="Parengė: Vardas Pavardė"/>
          <p:cNvSpPr txBox="1">
            <a:spLocks noGrp="1"/>
          </p:cNvSpPr>
          <p:nvPr>
            <p:ph type="body" idx="1"/>
          </p:nvPr>
        </p:nvSpPr>
        <p:spPr>
          <a:xfrm>
            <a:off x="489125" y="2810453"/>
            <a:ext cx="3182352" cy="15773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500"/>
              <a:buNone/>
              <a:defRPr sz="15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2" name="Google Shape;752;p71"/>
          <p:cNvPicPr preferRelativeResize="0"/>
          <p:nvPr/>
        </p:nvPicPr>
        <p:blipFill rotWithShape="1">
          <a:blip r:embed="rId4">
            <a:alphaModFix/>
          </a:blip>
          <a:srcRect/>
          <a:stretch/>
        </p:blipFill>
        <p:spPr>
          <a:xfrm>
            <a:off x="3862142" y="3462979"/>
            <a:ext cx="508000" cy="508000"/>
          </a:xfrm>
          <a:prstGeom prst="rect">
            <a:avLst/>
          </a:prstGeom>
          <a:noFill/>
          <a:ln>
            <a:noFill/>
          </a:ln>
        </p:spPr>
      </p:pic>
      <p:sp>
        <p:nvSpPr>
          <p:cNvPr id="753" name="Google Shape;753;p71" descr="Parengė: Vardas Pavardė"/>
          <p:cNvSpPr txBox="1">
            <a:spLocks noGrp="1"/>
          </p:cNvSpPr>
          <p:nvPr>
            <p:ph type="body" idx="2"/>
          </p:nvPr>
        </p:nvSpPr>
        <p:spPr>
          <a:xfrm>
            <a:off x="3883679" y="2785401"/>
            <a:ext cx="3182352" cy="3962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500"/>
              <a:buNone/>
              <a:defRPr sz="15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4" name="Google Shape;754;p71" descr="Parengė: Vardas Pavardė"/>
          <p:cNvSpPr txBox="1">
            <a:spLocks noGrp="1"/>
          </p:cNvSpPr>
          <p:nvPr>
            <p:ph type="body" idx="3"/>
          </p:nvPr>
        </p:nvSpPr>
        <p:spPr>
          <a:xfrm>
            <a:off x="4547559" y="3549489"/>
            <a:ext cx="2029419" cy="39621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500"/>
              <a:buNone/>
              <a:defRPr sz="15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302">
          <p15:clr>
            <a:srgbClr val="FBAE40"/>
          </p15:clr>
        </p15:guide>
        <p15:guide id="4" orient="horz" pos="404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Main Title &amp; Subtitle SWOT">
  <p:cSld name="Main Title &amp; Subtitle SWOT">
    <p:spTree>
      <p:nvGrpSpPr>
        <p:cNvPr id="1" name="Shape 756"/>
        <p:cNvGrpSpPr/>
        <p:nvPr/>
      </p:nvGrpSpPr>
      <p:grpSpPr>
        <a:xfrm>
          <a:off x="0" y="0"/>
          <a:ext cx="0" cy="0"/>
          <a:chOff x="0" y="0"/>
          <a:chExt cx="0" cy="0"/>
        </a:xfrm>
      </p:grpSpPr>
      <p:sp>
        <p:nvSpPr>
          <p:cNvPr id="757" name="Google Shape;757;p29"/>
          <p:cNvSpPr txBox="1">
            <a:spLocks noGrp="1"/>
          </p:cNvSpPr>
          <p:nvPr>
            <p:ph type="body" idx="1"/>
          </p:nvPr>
        </p:nvSpPr>
        <p:spPr>
          <a:xfrm>
            <a:off x="517093" y="974041"/>
            <a:ext cx="11157817" cy="231007"/>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267"/>
              </a:spcBef>
              <a:spcAft>
                <a:spcPts val="0"/>
              </a:spcAft>
              <a:buClr>
                <a:srgbClr val="7F7F7F"/>
              </a:buClr>
              <a:buSzPts val="1333"/>
              <a:buFont typeface="Arial"/>
              <a:buNone/>
              <a:defRPr sz="1333" b="0" i="0" u="none" strike="noStrike" cap="none">
                <a:solidFill>
                  <a:srgbClr val="7F7F7F"/>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758" name="Google Shape;758;p29"/>
          <p:cNvSpPr txBox="1">
            <a:spLocks noGrp="1"/>
          </p:cNvSpPr>
          <p:nvPr>
            <p:ph type="title"/>
          </p:nvPr>
        </p:nvSpPr>
        <p:spPr>
          <a:xfrm>
            <a:off x="517093" y="376816"/>
            <a:ext cx="11157817" cy="54594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5B5B5B"/>
              </a:buClr>
              <a:buSzPts val="3200"/>
              <a:buFont typeface="Roboto"/>
              <a:buNone/>
              <a:defRPr sz="3200" b="0" i="0" u="none" strike="noStrike" cap="none">
                <a:solidFill>
                  <a:srgbClr val="5B5B5B"/>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9"/>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Full Image">
  <p:cSld name="Full Image">
    <p:spTree>
      <p:nvGrpSpPr>
        <p:cNvPr id="1" name="Shape 760"/>
        <p:cNvGrpSpPr/>
        <p:nvPr/>
      </p:nvGrpSpPr>
      <p:grpSpPr>
        <a:xfrm>
          <a:off x="0" y="0"/>
          <a:ext cx="0" cy="0"/>
          <a:chOff x="0" y="0"/>
          <a:chExt cx="0" cy="0"/>
        </a:xfrm>
      </p:grpSpPr>
      <p:sp>
        <p:nvSpPr>
          <p:cNvPr id="761" name="Google Shape;761;p142"/>
          <p:cNvSpPr>
            <a:spLocks noGrp="1"/>
          </p:cNvSpPr>
          <p:nvPr>
            <p:ph type="pic" idx="2"/>
          </p:nvPr>
        </p:nvSpPr>
        <p:spPr>
          <a:xfrm>
            <a:off x="0" y="0"/>
            <a:ext cx="12192000" cy="6858000"/>
          </a:xfrm>
          <a:prstGeom prst="rect">
            <a:avLst/>
          </a:prstGeom>
          <a:solidFill>
            <a:srgbClr val="E8E8E8"/>
          </a:solidFill>
          <a:ln>
            <a:noFill/>
          </a:ln>
        </p:spPr>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MUBT001">
  <p:cSld name="MUBT001">
    <p:spTree>
      <p:nvGrpSpPr>
        <p:cNvPr id="1" name="Shape 762"/>
        <p:cNvGrpSpPr/>
        <p:nvPr/>
      </p:nvGrpSpPr>
      <p:grpSpPr>
        <a:xfrm>
          <a:off x="0" y="0"/>
          <a:ext cx="0" cy="0"/>
          <a:chOff x="0" y="0"/>
          <a:chExt cx="0" cy="0"/>
        </a:xfrm>
      </p:grpSpPr>
      <p:sp>
        <p:nvSpPr>
          <p:cNvPr id="763" name="Google Shape;763;p143"/>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764" name="Google Shape;764;p143"/>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UBT006">
  <p:cSld name="MUBT006">
    <p:spTree>
      <p:nvGrpSpPr>
        <p:cNvPr id="1" name="Shape 33"/>
        <p:cNvGrpSpPr/>
        <p:nvPr/>
      </p:nvGrpSpPr>
      <p:grpSpPr>
        <a:xfrm>
          <a:off x="0" y="0"/>
          <a:ext cx="0" cy="0"/>
          <a:chOff x="0" y="0"/>
          <a:chExt cx="0" cy="0"/>
        </a:xfrm>
      </p:grpSpPr>
      <p:sp>
        <p:nvSpPr>
          <p:cNvPr id="34" name="Google Shape;34;p76"/>
          <p:cNvSpPr>
            <a:spLocks noGrp="1"/>
          </p:cNvSpPr>
          <p:nvPr>
            <p:ph type="pic" idx="2"/>
          </p:nvPr>
        </p:nvSpPr>
        <p:spPr>
          <a:xfrm>
            <a:off x="0" y="0"/>
            <a:ext cx="6096000" cy="4241800"/>
          </a:xfrm>
          <a:prstGeom prst="rect">
            <a:avLst/>
          </a:prstGeom>
          <a:solidFill>
            <a:srgbClr val="F2F2F2"/>
          </a:solidFill>
          <a:ln>
            <a:noFill/>
          </a:ln>
        </p:spPr>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MUBT002">
  <p:cSld name="MUBT002">
    <p:spTree>
      <p:nvGrpSpPr>
        <p:cNvPr id="1" name="Shape 765"/>
        <p:cNvGrpSpPr/>
        <p:nvPr/>
      </p:nvGrpSpPr>
      <p:grpSpPr>
        <a:xfrm>
          <a:off x="0" y="0"/>
          <a:ext cx="0" cy="0"/>
          <a:chOff x="0" y="0"/>
          <a:chExt cx="0" cy="0"/>
        </a:xfrm>
      </p:grpSpPr>
      <p:sp>
        <p:nvSpPr>
          <p:cNvPr id="766" name="Google Shape;766;p144"/>
          <p:cNvSpPr>
            <a:spLocks noGrp="1"/>
          </p:cNvSpPr>
          <p:nvPr>
            <p:ph type="pic" idx="2"/>
          </p:nvPr>
        </p:nvSpPr>
        <p:spPr>
          <a:xfrm>
            <a:off x="4580777" y="500160"/>
            <a:ext cx="3030443" cy="3030440"/>
          </a:xfrm>
          <a:prstGeom prst="rect">
            <a:avLst/>
          </a:prstGeom>
          <a:solidFill>
            <a:srgbClr val="F2F2F2"/>
          </a:solidFill>
          <a:ln w="28575" cap="flat" cmpd="sng">
            <a:solidFill>
              <a:schemeClr val="lt1"/>
            </a:solidFill>
            <a:prstDash val="solid"/>
            <a:round/>
            <a:headEnd type="none" w="sm" len="sm"/>
            <a:tailEnd type="none" w="sm" len="sm"/>
          </a:ln>
        </p:spPr>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MUBT003">
  <p:cSld name="MUBT003">
    <p:spTree>
      <p:nvGrpSpPr>
        <p:cNvPr id="1" name="Shape 767"/>
        <p:cNvGrpSpPr/>
        <p:nvPr/>
      </p:nvGrpSpPr>
      <p:grpSpPr>
        <a:xfrm>
          <a:off x="0" y="0"/>
          <a:ext cx="0" cy="0"/>
          <a:chOff x="0" y="0"/>
          <a:chExt cx="0" cy="0"/>
        </a:xfrm>
      </p:grpSpPr>
      <p:sp>
        <p:nvSpPr>
          <p:cNvPr id="768" name="Google Shape;768;p145"/>
          <p:cNvSpPr>
            <a:spLocks noGrp="1"/>
          </p:cNvSpPr>
          <p:nvPr>
            <p:ph type="pic" idx="2"/>
          </p:nvPr>
        </p:nvSpPr>
        <p:spPr>
          <a:xfrm>
            <a:off x="0" y="0"/>
            <a:ext cx="12192000" cy="6858000"/>
          </a:xfrm>
          <a:prstGeom prst="rect">
            <a:avLst/>
          </a:prstGeom>
          <a:solidFill>
            <a:srgbClr val="E8E8E8"/>
          </a:solidFill>
          <a:ln>
            <a:noFill/>
          </a:ln>
        </p:spPr>
      </p:sp>
      <p:sp>
        <p:nvSpPr>
          <p:cNvPr id="769" name="Google Shape;769;p145"/>
          <p:cNvSpPr>
            <a:spLocks noGrp="1"/>
          </p:cNvSpPr>
          <p:nvPr>
            <p:ph type="pic" idx="3"/>
          </p:nvPr>
        </p:nvSpPr>
        <p:spPr>
          <a:xfrm>
            <a:off x="5138861" y="1413128"/>
            <a:ext cx="1914275" cy="1914272"/>
          </a:xfrm>
          <a:prstGeom prst="rect">
            <a:avLst/>
          </a:prstGeom>
          <a:solidFill>
            <a:srgbClr val="F2F2F2"/>
          </a:solidFill>
          <a:ln w="28575" cap="flat" cmpd="sng">
            <a:solidFill>
              <a:schemeClr val="lt1"/>
            </a:solidFill>
            <a:prstDash val="solid"/>
            <a:round/>
            <a:headEnd type="none" w="sm" len="sm"/>
            <a:tailEnd type="none" w="sm" len="sm"/>
          </a:ln>
        </p:spPr>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MUBT004">
  <p:cSld name="MUBT004">
    <p:spTree>
      <p:nvGrpSpPr>
        <p:cNvPr id="1" name="Shape 770"/>
        <p:cNvGrpSpPr/>
        <p:nvPr/>
      </p:nvGrpSpPr>
      <p:grpSpPr>
        <a:xfrm>
          <a:off x="0" y="0"/>
          <a:ext cx="0" cy="0"/>
          <a:chOff x="0" y="0"/>
          <a:chExt cx="0" cy="0"/>
        </a:xfrm>
      </p:grpSpPr>
      <p:sp>
        <p:nvSpPr>
          <p:cNvPr id="771" name="Google Shape;771;p146"/>
          <p:cNvSpPr>
            <a:spLocks noGrp="1"/>
          </p:cNvSpPr>
          <p:nvPr>
            <p:ph type="pic" idx="2"/>
          </p:nvPr>
        </p:nvSpPr>
        <p:spPr>
          <a:xfrm>
            <a:off x="0" y="0"/>
            <a:ext cx="6096000" cy="6858000"/>
          </a:xfrm>
          <a:prstGeom prst="rect">
            <a:avLst/>
          </a:prstGeom>
          <a:solidFill>
            <a:srgbClr val="F2F2F2"/>
          </a:solidFill>
          <a:ln>
            <a:noFill/>
          </a:ln>
        </p:spPr>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MUBT005">
  <p:cSld name="MUBT005">
    <p:spTree>
      <p:nvGrpSpPr>
        <p:cNvPr id="1" name="Shape 772"/>
        <p:cNvGrpSpPr/>
        <p:nvPr/>
      </p:nvGrpSpPr>
      <p:grpSpPr>
        <a:xfrm>
          <a:off x="0" y="0"/>
          <a:ext cx="0" cy="0"/>
          <a:chOff x="0" y="0"/>
          <a:chExt cx="0" cy="0"/>
        </a:xfrm>
      </p:grpSpPr>
      <p:sp>
        <p:nvSpPr>
          <p:cNvPr id="773" name="Google Shape;773;p147"/>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MUBT006">
  <p:cSld name="MUBT006">
    <p:spTree>
      <p:nvGrpSpPr>
        <p:cNvPr id="1" name="Shape 774"/>
        <p:cNvGrpSpPr/>
        <p:nvPr/>
      </p:nvGrpSpPr>
      <p:grpSpPr>
        <a:xfrm>
          <a:off x="0" y="0"/>
          <a:ext cx="0" cy="0"/>
          <a:chOff x="0" y="0"/>
          <a:chExt cx="0" cy="0"/>
        </a:xfrm>
      </p:grpSpPr>
      <p:sp>
        <p:nvSpPr>
          <p:cNvPr id="775" name="Google Shape;775;p148"/>
          <p:cNvSpPr>
            <a:spLocks noGrp="1"/>
          </p:cNvSpPr>
          <p:nvPr>
            <p:ph type="pic" idx="2"/>
          </p:nvPr>
        </p:nvSpPr>
        <p:spPr>
          <a:xfrm>
            <a:off x="0" y="0"/>
            <a:ext cx="6096000" cy="4241800"/>
          </a:xfrm>
          <a:prstGeom prst="rect">
            <a:avLst/>
          </a:prstGeom>
          <a:solidFill>
            <a:srgbClr val="F2F2F2"/>
          </a:solidFill>
          <a:ln>
            <a:noFill/>
          </a:ln>
        </p:spPr>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MUBT007">
  <p:cSld name="MUBT007">
    <p:spTree>
      <p:nvGrpSpPr>
        <p:cNvPr id="1" name="Shape 776"/>
        <p:cNvGrpSpPr/>
        <p:nvPr/>
      </p:nvGrpSpPr>
      <p:grpSpPr>
        <a:xfrm>
          <a:off x="0" y="0"/>
          <a:ext cx="0" cy="0"/>
          <a:chOff x="0" y="0"/>
          <a:chExt cx="0" cy="0"/>
        </a:xfrm>
      </p:grpSpPr>
      <p:sp>
        <p:nvSpPr>
          <p:cNvPr id="777" name="Google Shape;777;p149"/>
          <p:cNvSpPr>
            <a:spLocks noGrp="1"/>
          </p:cNvSpPr>
          <p:nvPr>
            <p:ph type="pic" idx="2"/>
          </p:nvPr>
        </p:nvSpPr>
        <p:spPr>
          <a:xfrm>
            <a:off x="0" y="0"/>
            <a:ext cx="12192000" cy="3937000"/>
          </a:xfrm>
          <a:prstGeom prst="rect">
            <a:avLst/>
          </a:prstGeom>
          <a:solidFill>
            <a:srgbClr val="E8E8E8"/>
          </a:solidFill>
          <a:ln>
            <a:noFill/>
          </a:ln>
        </p:spPr>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MUBT008">
  <p:cSld name="MUBT008">
    <p:spTree>
      <p:nvGrpSpPr>
        <p:cNvPr id="1" name="Shape 778"/>
        <p:cNvGrpSpPr/>
        <p:nvPr/>
      </p:nvGrpSpPr>
      <p:grpSpPr>
        <a:xfrm>
          <a:off x="0" y="0"/>
          <a:ext cx="0" cy="0"/>
          <a:chOff x="0" y="0"/>
          <a:chExt cx="0" cy="0"/>
        </a:xfrm>
      </p:grpSpPr>
      <p:sp>
        <p:nvSpPr>
          <p:cNvPr id="779" name="Google Shape;779;p150"/>
          <p:cNvSpPr>
            <a:spLocks noGrp="1"/>
          </p:cNvSpPr>
          <p:nvPr>
            <p:ph type="pic" idx="2"/>
          </p:nvPr>
        </p:nvSpPr>
        <p:spPr>
          <a:xfrm>
            <a:off x="0" y="0"/>
            <a:ext cx="12192000" cy="4445000"/>
          </a:xfrm>
          <a:prstGeom prst="rect">
            <a:avLst/>
          </a:prstGeom>
          <a:solidFill>
            <a:srgbClr val="E8E8E8"/>
          </a:solidFill>
          <a:ln>
            <a:noFill/>
          </a:ln>
        </p:spPr>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MUBT009">
  <p:cSld name="MUBT009">
    <p:spTree>
      <p:nvGrpSpPr>
        <p:cNvPr id="1" name="Shape 780"/>
        <p:cNvGrpSpPr/>
        <p:nvPr/>
      </p:nvGrpSpPr>
      <p:grpSpPr>
        <a:xfrm>
          <a:off x="0" y="0"/>
          <a:ext cx="0" cy="0"/>
          <a:chOff x="0" y="0"/>
          <a:chExt cx="0" cy="0"/>
        </a:xfrm>
      </p:grpSpPr>
      <p:sp>
        <p:nvSpPr>
          <p:cNvPr id="781" name="Google Shape;781;p151"/>
          <p:cNvSpPr>
            <a:spLocks noGrp="1"/>
          </p:cNvSpPr>
          <p:nvPr>
            <p:ph type="pic" idx="2"/>
          </p:nvPr>
        </p:nvSpPr>
        <p:spPr>
          <a:xfrm>
            <a:off x="7750476" y="482599"/>
            <a:ext cx="3907856" cy="3637012"/>
          </a:xfrm>
          <a:prstGeom prst="rect">
            <a:avLst/>
          </a:prstGeom>
          <a:solidFill>
            <a:srgbClr val="F2F2F2"/>
          </a:solidFill>
          <a:ln>
            <a:noFill/>
          </a:ln>
        </p:spPr>
      </p:sp>
      <p:sp>
        <p:nvSpPr>
          <p:cNvPr id="782" name="Google Shape;782;p151"/>
          <p:cNvSpPr>
            <a:spLocks noGrp="1"/>
          </p:cNvSpPr>
          <p:nvPr>
            <p:ph type="pic" idx="3"/>
          </p:nvPr>
        </p:nvSpPr>
        <p:spPr>
          <a:xfrm>
            <a:off x="3593433" y="482599"/>
            <a:ext cx="3907856" cy="3637012"/>
          </a:xfrm>
          <a:prstGeom prst="rect">
            <a:avLst/>
          </a:prstGeom>
          <a:solidFill>
            <a:srgbClr val="F2F2F2"/>
          </a:solidFill>
          <a:ln>
            <a:noFill/>
          </a:ln>
        </p:spPr>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MUBT0010">
  <p:cSld name="MUBT0010">
    <p:spTree>
      <p:nvGrpSpPr>
        <p:cNvPr id="1" name="Shape 783"/>
        <p:cNvGrpSpPr/>
        <p:nvPr/>
      </p:nvGrpSpPr>
      <p:grpSpPr>
        <a:xfrm>
          <a:off x="0" y="0"/>
          <a:ext cx="0" cy="0"/>
          <a:chOff x="0" y="0"/>
          <a:chExt cx="0" cy="0"/>
        </a:xfrm>
      </p:grpSpPr>
      <p:sp>
        <p:nvSpPr>
          <p:cNvPr id="784" name="Google Shape;784;p152"/>
          <p:cNvSpPr>
            <a:spLocks noGrp="1"/>
          </p:cNvSpPr>
          <p:nvPr>
            <p:ph type="pic" idx="2"/>
          </p:nvPr>
        </p:nvSpPr>
        <p:spPr>
          <a:xfrm>
            <a:off x="4702476" y="482599"/>
            <a:ext cx="3907856" cy="3637012"/>
          </a:xfrm>
          <a:prstGeom prst="rect">
            <a:avLst/>
          </a:prstGeom>
          <a:solidFill>
            <a:srgbClr val="F2F2F2"/>
          </a:solidFill>
          <a:ln>
            <a:noFill/>
          </a:ln>
        </p:spPr>
      </p:sp>
      <p:sp>
        <p:nvSpPr>
          <p:cNvPr id="785" name="Google Shape;785;p152"/>
          <p:cNvSpPr>
            <a:spLocks noGrp="1"/>
          </p:cNvSpPr>
          <p:nvPr>
            <p:ph type="pic" idx="3"/>
          </p:nvPr>
        </p:nvSpPr>
        <p:spPr>
          <a:xfrm>
            <a:off x="545433" y="482599"/>
            <a:ext cx="3907856" cy="3637012"/>
          </a:xfrm>
          <a:prstGeom prst="rect">
            <a:avLst/>
          </a:prstGeom>
          <a:solidFill>
            <a:srgbClr val="F2F2F2"/>
          </a:solidFill>
          <a:ln>
            <a:noFill/>
          </a:ln>
        </p:spPr>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MUBT0011">
  <p:cSld name="MUBT0011">
    <p:spTree>
      <p:nvGrpSpPr>
        <p:cNvPr id="1" name="Shape 786"/>
        <p:cNvGrpSpPr/>
        <p:nvPr/>
      </p:nvGrpSpPr>
      <p:grpSpPr>
        <a:xfrm>
          <a:off x="0" y="0"/>
          <a:ext cx="0" cy="0"/>
          <a:chOff x="0" y="0"/>
          <a:chExt cx="0" cy="0"/>
        </a:xfrm>
      </p:grpSpPr>
      <p:sp>
        <p:nvSpPr>
          <p:cNvPr id="787" name="Google Shape;787;p153"/>
          <p:cNvSpPr>
            <a:spLocks noGrp="1"/>
          </p:cNvSpPr>
          <p:nvPr>
            <p:ph type="pic" idx="2"/>
          </p:nvPr>
        </p:nvSpPr>
        <p:spPr>
          <a:xfrm>
            <a:off x="0" y="0"/>
            <a:ext cx="4064000" cy="6858000"/>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UBT007">
  <p:cSld name="MUBT007">
    <p:spTree>
      <p:nvGrpSpPr>
        <p:cNvPr id="1" name="Shape 35"/>
        <p:cNvGrpSpPr/>
        <p:nvPr/>
      </p:nvGrpSpPr>
      <p:grpSpPr>
        <a:xfrm>
          <a:off x="0" y="0"/>
          <a:ext cx="0" cy="0"/>
          <a:chOff x="0" y="0"/>
          <a:chExt cx="0" cy="0"/>
        </a:xfrm>
      </p:grpSpPr>
      <p:sp>
        <p:nvSpPr>
          <p:cNvPr id="36" name="Google Shape;36;p77"/>
          <p:cNvSpPr>
            <a:spLocks noGrp="1"/>
          </p:cNvSpPr>
          <p:nvPr>
            <p:ph type="pic" idx="2"/>
          </p:nvPr>
        </p:nvSpPr>
        <p:spPr>
          <a:xfrm>
            <a:off x="0" y="0"/>
            <a:ext cx="12192000" cy="3937000"/>
          </a:xfrm>
          <a:prstGeom prst="rect">
            <a:avLst/>
          </a:prstGeom>
          <a:solidFill>
            <a:srgbClr val="E8E8E8"/>
          </a:solidFill>
          <a:ln>
            <a:noFill/>
          </a:ln>
        </p:spPr>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MUBT0012">
  <p:cSld name="MUBT0012">
    <p:spTree>
      <p:nvGrpSpPr>
        <p:cNvPr id="1" name="Shape 788"/>
        <p:cNvGrpSpPr/>
        <p:nvPr/>
      </p:nvGrpSpPr>
      <p:grpSpPr>
        <a:xfrm>
          <a:off x="0" y="0"/>
          <a:ext cx="0" cy="0"/>
          <a:chOff x="0" y="0"/>
          <a:chExt cx="0" cy="0"/>
        </a:xfrm>
      </p:grpSpPr>
      <p:sp>
        <p:nvSpPr>
          <p:cNvPr id="789" name="Google Shape;789;p154"/>
          <p:cNvSpPr>
            <a:spLocks noGrp="1"/>
          </p:cNvSpPr>
          <p:nvPr>
            <p:ph type="pic" idx="2"/>
          </p:nvPr>
        </p:nvSpPr>
        <p:spPr>
          <a:xfrm>
            <a:off x="8128000" y="0"/>
            <a:ext cx="4064000" cy="6858000"/>
          </a:xfrm>
          <a:prstGeom prst="rect">
            <a:avLst/>
          </a:prstGeom>
          <a:solidFill>
            <a:srgbClr val="F2F2F2"/>
          </a:solidFill>
          <a:ln>
            <a:noFill/>
          </a:ln>
        </p:spPr>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MUBT0013">
  <p:cSld name="MUBT0013">
    <p:spTree>
      <p:nvGrpSpPr>
        <p:cNvPr id="1" name="Shape 790"/>
        <p:cNvGrpSpPr/>
        <p:nvPr/>
      </p:nvGrpSpPr>
      <p:grpSpPr>
        <a:xfrm>
          <a:off x="0" y="0"/>
          <a:ext cx="0" cy="0"/>
          <a:chOff x="0" y="0"/>
          <a:chExt cx="0" cy="0"/>
        </a:xfrm>
      </p:grpSpPr>
      <p:sp>
        <p:nvSpPr>
          <p:cNvPr id="791" name="Google Shape;791;p155"/>
          <p:cNvSpPr>
            <a:spLocks noGrp="1"/>
          </p:cNvSpPr>
          <p:nvPr>
            <p:ph type="pic" idx="2"/>
          </p:nvPr>
        </p:nvSpPr>
        <p:spPr>
          <a:xfrm>
            <a:off x="0" y="1701800"/>
            <a:ext cx="12192000" cy="2946400"/>
          </a:xfrm>
          <a:prstGeom prst="rect">
            <a:avLst/>
          </a:prstGeom>
          <a:solidFill>
            <a:srgbClr val="E8E8E8"/>
          </a:solidFill>
          <a:ln>
            <a:noFill/>
          </a:ln>
        </p:spPr>
      </p:sp>
      <p:sp>
        <p:nvSpPr>
          <p:cNvPr id="792" name="Google Shape;792;p155"/>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793" name="Google Shape;793;p155"/>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MUBT0014">
  <p:cSld name="MUBT0014">
    <p:spTree>
      <p:nvGrpSpPr>
        <p:cNvPr id="1" name="Shape 794"/>
        <p:cNvGrpSpPr/>
        <p:nvPr/>
      </p:nvGrpSpPr>
      <p:grpSpPr>
        <a:xfrm>
          <a:off x="0" y="0"/>
          <a:ext cx="0" cy="0"/>
          <a:chOff x="0" y="0"/>
          <a:chExt cx="0" cy="0"/>
        </a:xfrm>
      </p:grpSpPr>
      <p:sp>
        <p:nvSpPr>
          <p:cNvPr id="795" name="Google Shape;795;p156"/>
          <p:cNvSpPr>
            <a:spLocks noGrp="1"/>
          </p:cNvSpPr>
          <p:nvPr>
            <p:ph type="pic" idx="2"/>
          </p:nvPr>
        </p:nvSpPr>
        <p:spPr>
          <a:xfrm>
            <a:off x="0" y="0"/>
            <a:ext cx="12192000" cy="6858000"/>
          </a:xfrm>
          <a:prstGeom prst="rect">
            <a:avLst/>
          </a:prstGeom>
          <a:solidFill>
            <a:srgbClr val="E8E8E8"/>
          </a:solidFill>
          <a:ln>
            <a:noFill/>
          </a:ln>
        </p:spPr>
      </p:sp>
      <p:sp>
        <p:nvSpPr>
          <p:cNvPr id="796" name="Google Shape;796;p156"/>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797" name="Google Shape;797;p156"/>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MUBT0015">
  <p:cSld name="MUBT0015">
    <p:spTree>
      <p:nvGrpSpPr>
        <p:cNvPr id="1" name="Shape 798"/>
        <p:cNvGrpSpPr/>
        <p:nvPr/>
      </p:nvGrpSpPr>
      <p:grpSpPr>
        <a:xfrm>
          <a:off x="0" y="0"/>
          <a:ext cx="0" cy="0"/>
          <a:chOff x="0" y="0"/>
          <a:chExt cx="0" cy="0"/>
        </a:xfrm>
      </p:grpSpPr>
      <p:sp>
        <p:nvSpPr>
          <p:cNvPr id="799" name="Google Shape;799;p157"/>
          <p:cNvSpPr>
            <a:spLocks noGrp="1"/>
          </p:cNvSpPr>
          <p:nvPr>
            <p:ph type="pic" idx="2"/>
          </p:nvPr>
        </p:nvSpPr>
        <p:spPr>
          <a:xfrm>
            <a:off x="1828800" y="990600"/>
            <a:ext cx="2438400" cy="2102069"/>
          </a:xfrm>
          <a:prstGeom prst="rect">
            <a:avLst/>
          </a:prstGeom>
          <a:solidFill>
            <a:srgbClr val="F2F2F2"/>
          </a:solidFill>
          <a:ln>
            <a:noFill/>
          </a:ln>
        </p:spPr>
      </p:sp>
      <p:sp>
        <p:nvSpPr>
          <p:cNvPr id="800" name="Google Shape;800;p157"/>
          <p:cNvSpPr>
            <a:spLocks noGrp="1"/>
          </p:cNvSpPr>
          <p:nvPr>
            <p:ph type="pic" idx="3"/>
          </p:nvPr>
        </p:nvSpPr>
        <p:spPr>
          <a:xfrm>
            <a:off x="7910897" y="990600"/>
            <a:ext cx="2438400" cy="2102069"/>
          </a:xfrm>
          <a:prstGeom prst="rect">
            <a:avLst/>
          </a:prstGeom>
          <a:solidFill>
            <a:srgbClr val="F2F2F2"/>
          </a:solidFill>
          <a:ln>
            <a:noFill/>
          </a:ln>
        </p:spPr>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MUBT0016">
  <p:cSld name="MUBT0016">
    <p:spTree>
      <p:nvGrpSpPr>
        <p:cNvPr id="1" name="Shape 801"/>
        <p:cNvGrpSpPr/>
        <p:nvPr/>
      </p:nvGrpSpPr>
      <p:grpSpPr>
        <a:xfrm>
          <a:off x="0" y="0"/>
          <a:ext cx="0" cy="0"/>
          <a:chOff x="0" y="0"/>
          <a:chExt cx="0" cy="0"/>
        </a:xfrm>
      </p:grpSpPr>
      <p:sp>
        <p:nvSpPr>
          <p:cNvPr id="802" name="Google Shape;802;p158"/>
          <p:cNvSpPr>
            <a:spLocks noGrp="1"/>
          </p:cNvSpPr>
          <p:nvPr>
            <p:ph type="pic" idx="2"/>
          </p:nvPr>
        </p:nvSpPr>
        <p:spPr>
          <a:xfrm>
            <a:off x="0" y="-7751"/>
            <a:ext cx="6096000" cy="3432876"/>
          </a:xfrm>
          <a:prstGeom prst="rect">
            <a:avLst/>
          </a:prstGeom>
          <a:solidFill>
            <a:srgbClr val="F2F2F2"/>
          </a:solidFill>
          <a:ln>
            <a:noFill/>
          </a:ln>
        </p:spPr>
      </p:sp>
      <p:sp>
        <p:nvSpPr>
          <p:cNvPr id="803" name="Google Shape;803;p158"/>
          <p:cNvSpPr>
            <a:spLocks noGrp="1"/>
          </p:cNvSpPr>
          <p:nvPr>
            <p:ph type="pic" idx="3"/>
          </p:nvPr>
        </p:nvSpPr>
        <p:spPr>
          <a:xfrm>
            <a:off x="6096000" y="-7751"/>
            <a:ext cx="6096000" cy="3432876"/>
          </a:xfrm>
          <a:prstGeom prst="rect">
            <a:avLst/>
          </a:prstGeom>
          <a:solidFill>
            <a:srgbClr val="F2F2F2"/>
          </a:solidFill>
          <a:ln>
            <a:noFill/>
          </a:ln>
        </p:spPr>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MUBT0017">
  <p:cSld name="MUBT0017">
    <p:spTree>
      <p:nvGrpSpPr>
        <p:cNvPr id="1" name="Shape 804"/>
        <p:cNvGrpSpPr/>
        <p:nvPr/>
      </p:nvGrpSpPr>
      <p:grpSpPr>
        <a:xfrm>
          <a:off x="0" y="0"/>
          <a:ext cx="0" cy="0"/>
          <a:chOff x="0" y="0"/>
          <a:chExt cx="0" cy="0"/>
        </a:xfrm>
      </p:grpSpPr>
      <p:sp>
        <p:nvSpPr>
          <p:cNvPr id="805" name="Google Shape;805;p159"/>
          <p:cNvSpPr>
            <a:spLocks noGrp="1"/>
          </p:cNvSpPr>
          <p:nvPr>
            <p:ph type="pic" idx="2"/>
          </p:nvPr>
        </p:nvSpPr>
        <p:spPr>
          <a:xfrm>
            <a:off x="0" y="3425125"/>
            <a:ext cx="6096000" cy="3432876"/>
          </a:xfrm>
          <a:prstGeom prst="rect">
            <a:avLst/>
          </a:prstGeom>
          <a:solidFill>
            <a:srgbClr val="F2F2F2"/>
          </a:solidFill>
          <a:ln>
            <a:noFill/>
          </a:ln>
        </p:spPr>
      </p:sp>
      <p:sp>
        <p:nvSpPr>
          <p:cNvPr id="806" name="Google Shape;806;p159"/>
          <p:cNvSpPr>
            <a:spLocks noGrp="1"/>
          </p:cNvSpPr>
          <p:nvPr>
            <p:ph type="pic" idx="3"/>
          </p:nvPr>
        </p:nvSpPr>
        <p:spPr>
          <a:xfrm>
            <a:off x="6096000" y="3425125"/>
            <a:ext cx="6096000" cy="3432876"/>
          </a:xfrm>
          <a:prstGeom prst="rect">
            <a:avLst/>
          </a:prstGeom>
          <a:solidFill>
            <a:srgbClr val="F2F2F2"/>
          </a:solidFill>
          <a:ln>
            <a:noFill/>
          </a:ln>
        </p:spPr>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MUBT0018">
  <p:cSld name="MUBT0018">
    <p:spTree>
      <p:nvGrpSpPr>
        <p:cNvPr id="1" name="Shape 807"/>
        <p:cNvGrpSpPr/>
        <p:nvPr/>
      </p:nvGrpSpPr>
      <p:grpSpPr>
        <a:xfrm>
          <a:off x="0" y="0"/>
          <a:ext cx="0" cy="0"/>
          <a:chOff x="0" y="0"/>
          <a:chExt cx="0" cy="0"/>
        </a:xfrm>
      </p:grpSpPr>
      <p:sp>
        <p:nvSpPr>
          <p:cNvPr id="808" name="Google Shape;808;p160"/>
          <p:cNvSpPr>
            <a:spLocks noGrp="1"/>
          </p:cNvSpPr>
          <p:nvPr>
            <p:ph type="pic" idx="2"/>
          </p:nvPr>
        </p:nvSpPr>
        <p:spPr>
          <a:xfrm>
            <a:off x="0" y="3425125"/>
            <a:ext cx="6096000" cy="3432876"/>
          </a:xfrm>
          <a:prstGeom prst="rect">
            <a:avLst/>
          </a:prstGeom>
          <a:solidFill>
            <a:srgbClr val="F2F2F2"/>
          </a:solidFill>
          <a:ln>
            <a:noFill/>
          </a:ln>
        </p:spPr>
      </p:sp>
      <p:sp>
        <p:nvSpPr>
          <p:cNvPr id="809" name="Google Shape;809;p160"/>
          <p:cNvSpPr>
            <a:spLocks noGrp="1"/>
          </p:cNvSpPr>
          <p:nvPr>
            <p:ph type="pic" idx="3"/>
          </p:nvPr>
        </p:nvSpPr>
        <p:spPr>
          <a:xfrm>
            <a:off x="0" y="1"/>
            <a:ext cx="6096000" cy="3432876"/>
          </a:xfrm>
          <a:prstGeom prst="rect">
            <a:avLst/>
          </a:prstGeom>
          <a:solidFill>
            <a:srgbClr val="F2F2F2"/>
          </a:solidFill>
          <a:ln>
            <a:noFill/>
          </a:ln>
        </p:spPr>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MUBT0019">
  <p:cSld name="MUBT0019">
    <p:spTree>
      <p:nvGrpSpPr>
        <p:cNvPr id="1" name="Shape 810"/>
        <p:cNvGrpSpPr/>
        <p:nvPr/>
      </p:nvGrpSpPr>
      <p:grpSpPr>
        <a:xfrm>
          <a:off x="0" y="0"/>
          <a:ext cx="0" cy="0"/>
          <a:chOff x="0" y="0"/>
          <a:chExt cx="0" cy="0"/>
        </a:xfrm>
      </p:grpSpPr>
      <p:sp>
        <p:nvSpPr>
          <p:cNvPr id="811" name="Google Shape;811;p161"/>
          <p:cNvSpPr>
            <a:spLocks noGrp="1"/>
          </p:cNvSpPr>
          <p:nvPr>
            <p:ph type="pic" idx="2"/>
          </p:nvPr>
        </p:nvSpPr>
        <p:spPr>
          <a:xfrm>
            <a:off x="6096000" y="3425125"/>
            <a:ext cx="6096000" cy="3432876"/>
          </a:xfrm>
          <a:prstGeom prst="rect">
            <a:avLst/>
          </a:prstGeom>
          <a:solidFill>
            <a:srgbClr val="F2F2F2"/>
          </a:solidFill>
          <a:ln>
            <a:noFill/>
          </a:ln>
        </p:spPr>
      </p:sp>
      <p:sp>
        <p:nvSpPr>
          <p:cNvPr id="812" name="Google Shape;812;p161"/>
          <p:cNvSpPr>
            <a:spLocks noGrp="1"/>
          </p:cNvSpPr>
          <p:nvPr>
            <p:ph type="pic" idx="3"/>
          </p:nvPr>
        </p:nvSpPr>
        <p:spPr>
          <a:xfrm>
            <a:off x="6096000" y="1"/>
            <a:ext cx="6096000" cy="3432876"/>
          </a:xfrm>
          <a:prstGeom prst="rect">
            <a:avLst/>
          </a:prstGeom>
          <a:solidFill>
            <a:srgbClr val="F2F2F2"/>
          </a:solidFill>
          <a:ln>
            <a:noFill/>
          </a:ln>
        </p:spPr>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MUBT0020">
  <p:cSld name="MUBT0020">
    <p:spTree>
      <p:nvGrpSpPr>
        <p:cNvPr id="1" name="Shape 813"/>
        <p:cNvGrpSpPr/>
        <p:nvPr/>
      </p:nvGrpSpPr>
      <p:grpSpPr>
        <a:xfrm>
          <a:off x="0" y="0"/>
          <a:ext cx="0" cy="0"/>
          <a:chOff x="0" y="0"/>
          <a:chExt cx="0" cy="0"/>
        </a:xfrm>
      </p:grpSpPr>
      <p:sp>
        <p:nvSpPr>
          <p:cNvPr id="814" name="Google Shape;814;p162"/>
          <p:cNvSpPr>
            <a:spLocks noGrp="1"/>
          </p:cNvSpPr>
          <p:nvPr>
            <p:ph type="pic" idx="2"/>
          </p:nvPr>
        </p:nvSpPr>
        <p:spPr>
          <a:xfrm>
            <a:off x="6096000" y="3425125"/>
            <a:ext cx="6096000" cy="3432876"/>
          </a:xfrm>
          <a:prstGeom prst="rect">
            <a:avLst/>
          </a:prstGeom>
          <a:solidFill>
            <a:srgbClr val="F2F2F2"/>
          </a:solidFill>
          <a:ln>
            <a:noFill/>
          </a:ln>
        </p:spPr>
      </p:sp>
      <p:sp>
        <p:nvSpPr>
          <p:cNvPr id="815" name="Google Shape;815;p162"/>
          <p:cNvSpPr>
            <a:spLocks noGrp="1"/>
          </p:cNvSpPr>
          <p:nvPr>
            <p:ph type="pic" idx="3"/>
          </p:nvPr>
        </p:nvSpPr>
        <p:spPr>
          <a:xfrm>
            <a:off x="0" y="1"/>
            <a:ext cx="6096000" cy="3432876"/>
          </a:xfrm>
          <a:prstGeom prst="rect">
            <a:avLst/>
          </a:prstGeom>
          <a:solidFill>
            <a:srgbClr val="F2F2F2"/>
          </a:solidFill>
          <a:ln>
            <a:noFill/>
          </a:ln>
        </p:spPr>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MUBT0021">
  <p:cSld name="MUBT0021">
    <p:spTree>
      <p:nvGrpSpPr>
        <p:cNvPr id="1" name="Shape 816"/>
        <p:cNvGrpSpPr/>
        <p:nvPr/>
      </p:nvGrpSpPr>
      <p:grpSpPr>
        <a:xfrm>
          <a:off x="0" y="0"/>
          <a:ext cx="0" cy="0"/>
          <a:chOff x="0" y="0"/>
          <a:chExt cx="0" cy="0"/>
        </a:xfrm>
      </p:grpSpPr>
      <p:sp>
        <p:nvSpPr>
          <p:cNvPr id="817" name="Google Shape;817;p163"/>
          <p:cNvSpPr>
            <a:spLocks noGrp="1"/>
          </p:cNvSpPr>
          <p:nvPr>
            <p:ph type="pic" idx="2"/>
          </p:nvPr>
        </p:nvSpPr>
        <p:spPr>
          <a:xfrm>
            <a:off x="0" y="3425125"/>
            <a:ext cx="6096000" cy="3432876"/>
          </a:xfrm>
          <a:prstGeom prst="rect">
            <a:avLst/>
          </a:prstGeom>
          <a:solidFill>
            <a:srgbClr val="F2F2F2"/>
          </a:solidFill>
          <a:ln>
            <a:noFill/>
          </a:ln>
        </p:spPr>
      </p:sp>
      <p:sp>
        <p:nvSpPr>
          <p:cNvPr id="818" name="Google Shape;818;p163"/>
          <p:cNvSpPr>
            <a:spLocks noGrp="1"/>
          </p:cNvSpPr>
          <p:nvPr>
            <p:ph type="pic" idx="3"/>
          </p:nvPr>
        </p:nvSpPr>
        <p:spPr>
          <a:xfrm>
            <a:off x="6096000" y="1"/>
            <a:ext cx="6096000" cy="343287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UBT009">
  <p:cSld name="MUBT009">
    <p:spTree>
      <p:nvGrpSpPr>
        <p:cNvPr id="1" name="Shape 37"/>
        <p:cNvGrpSpPr/>
        <p:nvPr/>
      </p:nvGrpSpPr>
      <p:grpSpPr>
        <a:xfrm>
          <a:off x="0" y="0"/>
          <a:ext cx="0" cy="0"/>
          <a:chOff x="0" y="0"/>
          <a:chExt cx="0" cy="0"/>
        </a:xfrm>
      </p:grpSpPr>
      <p:sp>
        <p:nvSpPr>
          <p:cNvPr id="38" name="Google Shape;38;p78"/>
          <p:cNvSpPr>
            <a:spLocks noGrp="1"/>
          </p:cNvSpPr>
          <p:nvPr>
            <p:ph type="pic" idx="2"/>
          </p:nvPr>
        </p:nvSpPr>
        <p:spPr>
          <a:xfrm>
            <a:off x="7750476" y="482599"/>
            <a:ext cx="3907856" cy="3637012"/>
          </a:xfrm>
          <a:prstGeom prst="rect">
            <a:avLst/>
          </a:prstGeom>
          <a:solidFill>
            <a:srgbClr val="F2F2F2"/>
          </a:solidFill>
          <a:ln>
            <a:noFill/>
          </a:ln>
        </p:spPr>
      </p:sp>
      <p:sp>
        <p:nvSpPr>
          <p:cNvPr id="39" name="Google Shape;39;p78"/>
          <p:cNvSpPr>
            <a:spLocks noGrp="1"/>
          </p:cNvSpPr>
          <p:nvPr>
            <p:ph type="pic" idx="3"/>
          </p:nvPr>
        </p:nvSpPr>
        <p:spPr>
          <a:xfrm>
            <a:off x="3593433" y="482599"/>
            <a:ext cx="3907856" cy="3637012"/>
          </a:xfrm>
          <a:prstGeom prst="rect">
            <a:avLst/>
          </a:prstGeom>
          <a:solidFill>
            <a:srgbClr val="F2F2F2"/>
          </a:solidFill>
          <a:ln>
            <a:noFill/>
          </a:ln>
        </p:spPr>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MUBT0022">
  <p:cSld name="MUBT0022">
    <p:spTree>
      <p:nvGrpSpPr>
        <p:cNvPr id="1" name="Shape 819"/>
        <p:cNvGrpSpPr/>
        <p:nvPr/>
      </p:nvGrpSpPr>
      <p:grpSpPr>
        <a:xfrm>
          <a:off x="0" y="0"/>
          <a:ext cx="0" cy="0"/>
          <a:chOff x="0" y="0"/>
          <a:chExt cx="0" cy="0"/>
        </a:xfrm>
      </p:grpSpPr>
      <p:sp>
        <p:nvSpPr>
          <p:cNvPr id="820" name="Google Shape;820;p164"/>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821" name="Google Shape;821;p164"/>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2" name="Google Shape;822;p164"/>
          <p:cNvSpPr>
            <a:spLocks noGrp="1"/>
          </p:cNvSpPr>
          <p:nvPr>
            <p:ph type="pic" idx="2"/>
          </p:nvPr>
        </p:nvSpPr>
        <p:spPr>
          <a:xfrm>
            <a:off x="508000" y="1866900"/>
            <a:ext cx="3556001" cy="4508499"/>
          </a:xfrm>
          <a:prstGeom prst="rect">
            <a:avLst/>
          </a:prstGeom>
          <a:solidFill>
            <a:srgbClr val="F2F2F2"/>
          </a:solidFill>
          <a:ln>
            <a:noFill/>
          </a:ln>
        </p:spPr>
      </p:sp>
      <p:sp>
        <p:nvSpPr>
          <p:cNvPr id="823" name="Google Shape;823;p164"/>
          <p:cNvSpPr>
            <a:spLocks noGrp="1"/>
          </p:cNvSpPr>
          <p:nvPr>
            <p:ph type="pic" idx="3"/>
          </p:nvPr>
        </p:nvSpPr>
        <p:spPr>
          <a:xfrm>
            <a:off x="4292599" y="1866901"/>
            <a:ext cx="3686608" cy="2254249"/>
          </a:xfrm>
          <a:prstGeom prst="rect">
            <a:avLst/>
          </a:prstGeom>
          <a:solidFill>
            <a:srgbClr val="F2F2F2"/>
          </a:solidFill>
          <a:ln>
            <a:noFill/>
          </a:ln>
        </p:spPr>
      </p:sp>
      <p:sp>
        <p:nvSpPr>
          <p:cNvPr id="824" name="Google Shape;824;p164"/>
          <p:cNvSpPr>
            <a:spLocks noGrp="1"/>
          </p:cNvSpPr>
          <p:nvPr>
            <p:ph type="pic" idx="4"/>
          </p:nvPr>
        </p:nvSpPr>
        <p:spPr>
          <a:xfrm>
            <a:off x="7979207" y="4121150"/>
            <a:ext cx="3686608" cy="2254249"/>
          </a:xfrm>
          <a:prstGeom prst="rect">
            <a:avLst/>
          </a:prstGeom>
          <a:solidFill>
            <a:srgbClr val="F2F2F2"/>
          </a:solidFill>
          <a:ln>
            <a:noFill/>
          </a:ln>
        </p:spPr>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MUBT0023">
  <p:cSld name="MUBT0023">
    <p:spTree>
      <p:nvGrpSpPr>
        <p:cNvPr id="1" name="Shape 825"/>
        <p:cNvGrpSpPr/>
        <p:nvPr/>
      </p:nvGrpSpPr>
      <p:grpSpPr>
        <a:xfrm>
          <a:off x="0" y="0"/>
          <a:ext cx="0" cy="0"/>
          <a:chOff x="0" y="0"/>
          <a:chExt cx="0" cy="0"/>
        </a:xfrm>
      </p:grpSpPr>
      <p:sp>
        <p:nvSpPr>
          <p:cNvPr id="826" name="Google Shape;826;p165"/>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827" name="Google Shape;827;p165"/>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8" name="Google Shape;828;p165"/>
          <p:cNvSpPr>
            <a:spLocks noGrp="1"/>
          </p:cNvSpPr>
          <p:nvPr>
            <p:ph type="pic" idx="2"/>
          </p:nvPr>
        </p:nvSpPr>
        <p:spPr>
          <a:xfrm>
            <a:off x="546100" y="1866901"/>
            <a:ext cx="3686608" cy="2254249"/>
          </a:xfrm>
          <a:prstGeom prst="rect">
            <a:avLst/>
          </a:prstGeom>
          <a:solidFill>
            <a:srgbClr val="F2F2F2"/>
          </a:solidFill>
          <a:ln>
            <a:noFill/>
          </a:ln>
        </p:spPr>
      </p:sp>
      <p:sp>
        <p:nvSpPr>
          <p:cNvPr id="829" name="Google Shape;829;p165"/>
          <p:cNvSpPr>
            <a:spLocks noGrp="1"/>
          </p:cNvSpPr>
          <p:nvPr>
            <p:ph type="pic" idx="3"/>
          </p:nvPr>
        </p:nvSpPr>
        <p:spPr>
          <a:xfrm>
            <a:off x="4232708" y="4121150"/>
            <a:ext cx="3686608" cy="2254249"/>
          </a:xfrm>
          <a:prstGeom prst="rect">
            <a:avLst/>
          </a:prstGeom>
          <a:solidFill>
            <a:srgbClr val="F2F2F2"/>
          </a:solidFill>
          <a:ln>
            <a:noFill/>
          </a:ln>
        </p:spPr>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MUBT0024">
  <p:cSld name="MUBT0024">
    <p:spTree>
      <p:nvGrpSpPr>
        <p:cNvPr id="1" name="Shape 830"/>
        <p:cNvGrpSpPr/>
        <p:nvPr/>
      </p:nvGrpSpPr>
      <p:grpSpPr>
        <a:xfrm>
          <a:off x="0" y="0"/>
          <a:ext cx="0" cy="0"/>
          <a:chOff x="0" y="0"/>
          <a:chExt cx="0" cy="0"/>
        </a:xfrm>
      </p:grpSpPr>
      <p:sp>
        <p:nvSpPr>
          <p:cNvPr id="831" name="Google Shape;831;p166"/>
          <p:cNvSpPr>
            <a:spLocks noGrp="1"/>
          </p:cNvSpPr>
          <p:nvPr>
            <p:ph type="pic" idx="2"/>
          </p:nvPr>
        </p:nvSpPr>
        <p:spPr>
          <a:xfrm>
            <a:off x="0" y="0"/>
            <a:ext cx="3048000" cy="3733800"/>
          </a:xfrm>
          <a:prstGeom prst="rect">
            <a:avLst/>
          </a:prstGeom>
          <a:solidFill>
            <a:srgbClr val="E8E8E8"/>
          </a:solidFill>
          <a:ln>
            <a:noFill/>
          </a:ln>
        </p:spPr>
      </p:sp>
      <p:sp>
        <p:nvSpPr>
          <p:cNvPr id="832" name="Google Shape;832;p166"/>
          <p:cNvSpPr>
            <a:spLocks noGrp="1"/>
          </p:cNvSpPr>
          <p:nvPr>
            <p:ph type="pic" idx="3"/>
          </p:nvPr>
        </p:nvSpPr>
        <p:spPr>
          <a:xfrm>
            <a:off x="3048000" y="3124200"/>
            <a:ext cx="3048000" cy="3733800"/>
          </a:xfrm>
          <a:prstGeom prst="rect">
            <a:avLst/>
          </a:prstGeom>
          <a:solidFill>
            <a:srgbClr val="E8E8E8"/>
          </a:solidFill>
          <a:ln>
            <a:noFill/>
          </a:ln>
        </p:spPr>
      </p:sp>
      <p:sp>
        <p:nvSpPr>
          <p:cNvPr id="833" name="Google Shape;833;p166"/>
          <p:cNvSpPr>
            <a:spLocks noGrp="1"/>
          </p:cNvSpPr>
          <p:nvPr>
            <p:ph type="pic" idx="4"/>
          </p:nvPr>
        </p:nvSpPr>
        <p:spPr>
          <a:xfrm>
            <a:off x="6096000" y="0"/>
            <a:ext cx="3048000" cy="3733800"/>
          </a:xfrm>
          <a:prstGeom prst="rect">
            <a:avLst/>
          </a:prstGeom>
          <a:solidFill>
            <a:srgbClr val="E8E8E8"/>
          </a:solidFill>
          <a:ln>
            <a:noFill/>
          </a:ln>
        </p:spPr>
      </p:sp>
      <p:sp>
        <p:nvSpPr>
          <p:cNvPr id="834" name="Google Shape;834;p166"/>
          <p:cNvSpPr>
            <a:spLocks noGrp="1"/>
          </p:cNvSpPr>
          <p:nvPr>
            <p:ph type="pic" idx="5"/>
          </p:nvPr>
        </p:nvSpPr>
        <p:spPr>
          <a:xfrm>
            <a:off x="9144000" y="3124200"/>
            <a:ext cx="3048000" cy="3733800"/>
          </a:xfrm>
          <a:prstGeom prst="rect">
            <a:avLst/>
          </a:prstGeom>
          <a:solidFill>
            <a:srgbClr val="E8E8E8"/>
          </a:solidFill>
          <a:ln>
            <a:noFill/>
          </a:ln>
        </p:spPr>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MUBT0025">
  <p:cSld name="MUBT0025">
    <p:spTree>
      <p:nvGrpSpPr>
        <p:cNvPr id="1" name="Shape 835"/>
        <p:cNvGrpSpPr/>
        <p:nvPr/>
      </p:nvGrpSpPr>
      <p:grpSpPr>
        <a:xfrm>
          <a:off x="0" y="0"/>
          <a:ext cx="0" cy="0"/>
          <a:chOff x="0" y="0"/>
          <a:chExt cx="0" cy="0"/>
        </a:xfrm>
      </p:grpSpPr>
      <p:sp>
        <p:nvSpPr>
          <p:cNvPr id="836" name="Google Shape;836;p167"/>
          <p:cNvSpPr>
            <a:spLocks noGrp="1"/>
          </p:cNvSpPr>
          <p:nvPr>
            <p:ph type="pic" idx="2"/>
          </p:nvPr>
        </p:nvSpPr>
        <p:spPr>
          <a:xfrm>
            <a:off x="0" y="0"/>
            <a:ext cx="3048000" cy="4140200"/>
          </a:xfrm>
          <a:prstGeom prst="rect">
            <a:avLst/>
          </a:prstGeom>
          <a:solidFill>
            <a:srgbClr val="E8E8E8"/>
          </a:solidFill>
          <a:ln>
            <a:noFill/>
          </a:ln>
        </p:spPr>
      </p:sp>
      <p:sp>
        <p:nvSpPr>
          <p:cNvPr id="837" name="Google Shape;837;p167"/>
          <p:cNvSpPr>
            <a:spLocks noGrp="1"/>
          </p:cNvSpPr>
          <p:nvPr>
            <p:ph type="pic" idx="3"/>
          </p:nvPr>
        </p:nvSpPr>
        <p:spPr>
          <a:xfrm>
            <a:off x="3048000" y="0"/>
            <a:ext cx="3048000" cy="4140200"/>
          </a:xfrm>
          <a:prstGeom prst="rect">
            <a:avLst/>
          </a:prstGeom>
          <a:solidFill>
            <a:srgbClr val="E8E8E8"/>
          </a:solidFill>
          <a:ln>
            <a:noFill/>
          </a:ln>
        </p:spPr>
      </p:sp>
      <p:sp>
        <p:nvSpPr>
          <p:cNvPr id="838" name="Google Shape;838;p167"/>
          <p:cNvSpPr>
            <a:spLocks noGrp="1"/>
          </p:cNvSpPr>
          <p:nvPr>
            <p:ph type="pic" idx="4"/>
          </p:nvPr>
        </p:nvSpPr>
        <p:spPr>
          <a:xfrm>
            <a:off x="6096000" y="0"/>
            <a:ext cx="3048000" cy="4140200"/>
          </a:xfrm>
          <a:prstGeom prst="rect">
            <a:avLst/>
          </a:prstGeom>
          <a:solidFill>
            <a:srgbClr val="E8E8E8"/>
          </a:solidFill>
          <a:ln>
            <a:noFill/>
          </a:ln>
        </p:spPr>
      </p:sp>
      <p:sp>
        <p:nvSpPr>
          <p:cNvPr id="839" name="Google Shape;839;p167"/>
          <p:cNvSpPr>
            <a:spLocks noGrp="1"/>
          </p:cNvSpPr>
          <p:nvPr>
            <p:ph type="pic" idx="5"/>
          </p:nvPr>
        </p:nvSpPr>
        <p:spPr>
          <a:xfrm>
            <a:off x="9144000" y="0"/>
            <a:ext cx="3048000" cy="4140200"/>
          </a:xfrm>
          <a:prstGeom prst="rect">
            <a:avLst/>
          </a:prstGeom>
          <a:solidFill>
            <a:srgbClr val="E8E8E8"/>
          </a:solidFill>
          <a:ln>
            <a:noFill/>
          </a:ln>
        </p:spPr>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MUBT0026">
  <p:cSld name="MUBT0026">
    <p:spTree>
      <p:nvGrpSpPr>
        <p:cNvPr id="1" name="Shape 840"/>
        <p:cNvGrpSpPr/>
        <p:nvPr/>
      </p:nvGrpSpPr>
      <p:grpSpPr>
        <a:xfrm>
          <a:off x="0" y="0"/>
          <a:ext cx="0" cy="0"/>
          <a:chOff x="0" y="0"/>
          <a:chExt cx="0" cy="0"/>
        </a:xfrm>
      </p:grpSpPr>
      <p:sp>
        <p:nvSpPr>
          <p:cNvPr id="841" name="Google Shape;841;p168"/>
          <p:cNvSpPr>
            <a:spLocks noGrp="1"/>
          </p:cNvSpPr>
          <p:nvPr>
            <p:ph type="pic" idx="2"/>
          </p:nvPr>
        </p:nvSpPr>
        <p:spPr>
          <a:xfrm>
            <a:off x="0" y="0"/>
            <a:ext cx="3048000" cy="4140200"/>
          </a:xfrm>
          <a:prstGeom prst="rect">
            <a:avLst/>
          </a:prstGeom>
          <a:solidFill>
            <a:srgbClr val="E8E8E8"/>
          </a:solidFill>
          <a:ln>
            <a:noFill/>
          </a:ln>
        </p:spPr>
      </p:sp>
      <p:sp>
        <p:nvSpPr>
          <p:cNvPr id="842" name="Google Shape;842;p168"/>
          <p:cNvSpPr>
            <a:spLocks noGrp="1"/>
          </p:cNvSpPr>
          <p:nvPr>
            <p:ph type="pic" idx="3"/>
          </p:nvPr>
        </p:nvSpPr>
        <p:spPr>
          <a:xfrm>
            <a:off x="3048000" y="0"/>
            <a:ext cx="3048000" cy="4140200"/>
          </a:xfrm>
          <a:prstGeom prst="rect">
            <a:avLst/>
          </a:prstGeom>
          <a:solidFill>
            <a:srgbClr val="E8E8E8"/>
          </a:solidFill>
          <a:ln>
            <a:noFill/>
          </a:ln>
        </p:spPr>
      </p:sp>
      <p:sp>
        <p:nvSpPr>
          <p:cNvPr id="843" name="Google Shape;843;p168"/>
          <p:cNvSpPr>
            <a:spLocks noGrp="1"/>
          </p:cNvSpPr>
          <p:nvPr>
            <p:ph type="pic" idx="4"/>
          </p:nvPr>
        </p:nvSpPr>
        <p:spPr>
          <a:xfrm>
            <a:off x="6096000" y="0"/>
            <a:ext cx="3048000" cy="6858000"/>
          </a:xfrm>
          <a:prstGeom prst="rect">
            <a:avLst/>
          </a:prstGeom>
          <a:solidFill>
            <a:srgbClr val="E8E8E8"/>
          </a:solidFill>
          <a:ln>
            <a:noFill/>
          </a:ln>
        </p:spPr>
      </p:sp>
      <p:sp>
        <p:nvSpPr>
          <p:cNvPr id="844" name="Google Shape;844;p168"/>
          <p:cNvSpPr>
            <a:spLocks noGrp="1"/>
          </p:cNvSpPr>
          <p:nvPr>
            <p:ph type="pic" idx="5"/>
          </p:nvPr>
        </p:nvSpPr>
        <p:spPr>
          <a:xfrm>
            <a:off x="9144000" y="0"/>
            <a:ext cx="3048000" cy="4140200"/>
          </a:xfrm>
          <a:prstGeom prst="rect">
            <a:avLst/>
          </a:prstGeom>
          <a:solidFill>
            <a:srgbClr val="E8E8E8"/>
          </a:solidFill>
          <a:ln>
            <a:noFill/>
          </a:ln>
        </p:spPr>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MUBT0027">
  <p:cSld name="MUBT0027">
    <p:spTree>
      <p:nvGrpSpPr>
        <p:cNvPr id="1" name="Shape 845"/>
        <p:cNvGrpSpPr/>
        <p:nvPr/>
      </p:nvGrpSpPr>
      <p:grpSpPr>
        <a:xfrm>
          <a:off x="0" y="0"/>
          <a:ext cx="0" cy="0"/>
          <a:chOff x="0" y="0"/>
          <a:chExt cx="0" cy="0"/>
        </a:xfrm>
      </p:grpSpPr>
      <p:sp>
        <p:nvSpPr>
          <p:cNvPr id="846" name="Google Shape;846;p169"/>
          <p:cNvSpPr>
            <a:spLocks noGrp="1"/>
          </p:cNvSpPr>
          <p:nvPr>
            <p:ph type="pic" idx="2"/>
          </p:nvPr>
        </p:nvSpPr>
        <p:spPr>
          <a:xfrm>
            <a:off x="-1" y="2105657"/>
            <a:ext cx="3048000" cy="2103120"/>
          </a:xfrm>
          <a:prstGeom prst="rect">
            <a:avLst/>
          </a:prstGeom>
          <a:solidFill>
            <a:srgbClr val="E8E8E8"/>
          </a:solidFill>
          <a:ln>
            <a:noFill/>
          </a:ln>
        </p:spPr>
      </p:sp>
      <p:sp>
        <p:nvSpPr>
          <p:cNvPr id="847" name="Google Shape;847;p169"/>
          <p:cNvSpPr>
            <a:spLocks noGrp="1"/>
          </p:cNvSpPr>
          <p:nvPr>
            <p:ph type="pic" idx="3"/>
          </p:nvPr>
        </p:nvSpPr>
        <p:spPr>
          <a:xfrm>
            <a:off x="6096000" y="2105659"/>
            <a:ext cx="3048000" cy="2103120"/>
          </a:xfrm>
          <a:prstGeom prst="rect">
            <a:avLst/>
          </a:prstGeom>
          <a:solidFill>
            <a:srgbClr val="E8E8E8"/>
          </a:solidFill>
          <a:ln>
            <a:noFill/>
          </a:ln>
        </p:spPr>
      </p:sp>
      <p:sp>
        <p:nvSpPr>
          <p:cNvPr id="848" name="Google Shape;848;p169"/>
          <p:cNvSpPr>
            <a:spLocks noGrp="1"/>
          </p:cNvSpPr>
          <p:nvPr>
            <p:ph type="pic" idx="4"/>
          </p:nvPr>
        </p:nvSpPr>
        <p:spPr>
          <a:xfrm>
            <a:off x="3047999" y="-1"/>
            <a:ext cx="3048000" cy="2103120"/>
          </a:xfrm>
          <a:prstGeom prst="rect">
            <a:avLst/>
          </a:prstGeom>
          <a:solidFill>
            <a:srgbClr val="E8E8E8"/>
          </a:solidFill>
          <a:ln>
            <a:noFill/>
          </a:ln>
        </p:spPr>
      </p:sp>
      <p:sp>
        <p:nvSpPr>
          <p:cNvPr id="849" name="Google Shape;849;p169"/>
          <p:cNvSpPr>
            <a:spLocks noGrp="1"/>
          </p:cNvSpPr>
          <p:nvPr>
            <p:ph type="pic" idx="5"/>
          </p:nvPr>
        </p:nvSpPr>
        <p:spPr>
          <a:xfrm>
            <a:off x="9144000" y="0"/>
            <a:ext cx="3048000" cy="2103120"/>
          </a:xfrm>
          <a:prstGeom prst="rect">
            <a:avLst/>
          </a:prstGeom>
          <a:solidFill>
            <a:srgbClr val="E8E8E8"/>
          </a:solidFill>
          <a:ln>
            <a:noFill/>
          </a:ln>
        </p:spPr>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MUBT0028">
  <p:cSld name="MUBT0028">
    <p:spTree>
      <p:nvGrpSpPr>
        <p:cNvPr id="1" name="Shape 850"/>
        <p:cNvGrpSpPr/>
        <p:nvPr/>
      </p:nvGrpSpPr>
      <p:grpSpPr>
        <a:xfrm>
          <a:off x="0" y="0"/>
          <a:ext cx="0" cy="0"/>
          <a:chOff x="0" y="0"/>
          <a:chExt cx="0" cy="0"/>
        </a:xfrm>
      </p:grpSpPr>
      <p:sp>
        <p:nvSpPr>
          <p:cNvPr id="851" name="Google Shape;851;p170"/>
          <p:cNvSpPr>
            <a:spLocks noGrp="1"/>
          </p:cNvSpPr>
          <p:nvPr>
            <p:ph type="pic" idx="2"/>
          </p:nvPr>
        </p:nvSpPr>
        <p:spPr>
          <a:xfrm>
            <a:off x="0" y="0"/>
            <a:ext cx="3048000" cy="2252133"/>
          </a:xfrm>
          <a:prstGeom prst="rect">
            <a:avLst/>
          </a:prstGeom>
          <a:solidFill>
            <a:srgbClr val="E8E8E8"/>
          </a:solidFill>
          <a:ln>
            <a:noFill/>
          </a:ln>
        </p:spPr>
      </p:sp>
      <p:sp>
        <p:nvSpPr>
          <p:cNvPr id="852" name="Google Shape;852;p170"/>
          <p:cNvSpPr>
            <a:spLocks noGrp="1"/>
          </p:cNvSpPr>
          <p:nvPr>
            <p:ph type="pic" idx="3"/>
          </p:nvPr>
        </p:nvSpPr>
        <p:spPr>
          <a:xfrm>
            <a:off x="3048000" y="0"/>
            <a:ext cx="3048000" cy="2252133"/>
          </a:xfrm>
          <a:prstGeom prst="rect">
            <a:avLst/>
          </a:prstGeom>
          <a:solidFill>
            <a:srgbClr val="E8E8E8"/>
          </a:solidFill>
          <a:ln>
            <a:noFill/>
          </a:ln>
        </p:spPr>
      </p:sp>
      <p:sp>
        <p:nvSpPr>
          <p:cNvPr id="853" name="Google Shape;853;p170"/>
          <p:cNvSpPr>
            <a:spLocks noGrp="1"/>
          </p:cNvSpPr>
          <p:nvPr>
            <p:ph type="pic" idx="4"/>
          </p:nvPr>
        </p:nvSpPr>
        <p:spPr>
          <a:xfrm>
            <a:off x="6096000" y="0"/>
            <a:ext cx="3048000" cy="2252133"/>
          </a:xfrm>
          <a:prstGeom prst="rect">
            <a:avLst/>
          </a:prstGeom>
          <a:solidFill>
            <a:srgbClr val="E8E8E8"/>
          </a:solidFill>
          <a:ln>
            <a:noFill/>
          </a:ln>
        </p:spPr>
      </p:sp>
      <p:sp>
        <p:nvSpPr>
          <p:cNvPr id="854" name="Google Shape;854;p170"/>
          <p:cNvSpPr>
            <a:spLocks noGrp="1"/>
          </p:cNvSpPr>
          <p:nvPr>
            <p:ph type="pic" idx="5"/>
          </p:nvPr>
        </p:nvSpPr>
        <p:spPr>
          <a:xfrm>
            <a:off x="9144000" y="0"/>
            <a:ext cx="3048000" cy="2252133"/>
          </a:xfrm>
          <a:prstGeom prst="rect">
            <a:avLst/>
          </a:prstGeom>
          <a:solidFill>
            <a:srgbClr val="E8E8E8"/>
          </a:solidFill>
          <a:ln>
            <a:noFill/>
          </a:ln>
        </p:spPr>
      </p:sp>
      <p:sp>
        <p:nvSpPr>
          <p:cNvPr id="855" name="Google Shape;855;p170"/>
          <p:cNvSpPr>
            <a:spLocks noGrp="1"/>
          </p:cNvSpPr>
          <p:nvPr>
            <p:ph type="pic" idx="6"/>
          </p:nvPr>
        </p:nvSpPr>
        <p:spPr>
          <a:xfrm>
            <a:off x="0" y="4597400"/>
            <a:ext cx="3048000" cy="2252133"/>
          </a:xfrm>
          <a:prstGeom prst="rect">
            <a:avLst/>
          </a:prstGeom>
          <a:solidFill>
            <a:srgbClr val="E8E8E8"/>
          </a:solidFill>
          <a:ln>
            <a:noFill/>
          </a:ln>
        </p:spPr>
      </p:sp>
      <p:sp>
        <p:nvSpPr>
          <p:cNvPr id="856" name="Google Shape;856;p170"/>
          <p:cNvSpPr>
            <a:spLocks noGrp="1"/>
          </p:cNvSpPr>
          <p:nvPr>
            <p:ph type="pic" idx="7"/>
          </p:nvPr>
        </p:nvSpPr>
        <p:spPr>
          <a:xfrm>
            <a:off x="3048000" y="4597400"/>
            <a:ext cx="3048000" cy="2252133"/>
          </a:xfrm>
          <a:prstGeom prst="rect">
            <a:avLst/>
          </a:prstGeom>
          <a:solidFill>
            <a:srgbClr val="E8E8E8"/>
          </a:solidFill>
          <a:ln>
            <a:noFill/>
          </a:ln>
        </p:spPr>
      </p:sp>
      <p:sp>
        <p:nvSpPr>
          <p:cNvPr id="857" name="Google Shape;857;p170"/>
          <p:cNvSpPr>
            <a:spLocks noGrp="1"/>
          </p:cNvSpPr>
          <p:nvPr>
            <p:ph type="pic" idx="8"/>
          </p:nvPr>
        </p:nvSpPr>
        <p:spPr>
          <a:xfrm>
            <a:off x="6096000" y="4597400"/>
            <a:ext cx="3048000" cy="2252133"/>
          </a:xfrm>
          <a:prstGeom prst="rect">
            <a:avLst/>
          </a:prstGeom>
          <a:solidFill>
            <a:srgbClr val="E8E8E8"/>
          </a:solidFill>
          <a:ln>
            <a:noFill/>
          </a:ln>
        </p:spPr>
      </p:sp>
      <p:sp>
        <p:nvSpPr>
          <p:cNvPr id="858" name="Google Shape;858;p170"/>
          <p:cNvSpPr>
            <a:spLocks noGrp="1"/>
          </p:cNvSpPr>
          <p:nvPr>
            <p:ph type="pic" idx="9"/>
          </p:nvPr>
        </p:nvSpPr>
        <p:spPr>
          <a:xfrm>
            <a:off x="9144000" y="4597400"/>
            <a:ext cx="3048000" cy="2252133"/>
          </a:xfrm>
          <a:prstGeom prst="rect">
            <a:avLst/>
          </a:prstGeom>
          <a:solidFill>
            <a:srgbClr val="E8E8E8"/>
          </a:solidFill>
          <a:ln>
            <a:noFill/>
          </a:ln>
        </p:spPr>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MUBT0029">
  <p:cSld name="MUBT0029">
    <p:spTree>
      <p:nvGrpSpPr>
        <p:cNvPr id="1" name="Shape 859"/>
        <p:cNvGrpSpPr/>
        <p:nvPr/>
      </p:nvGrpSpPr>
      <p:grpSpPr>
        <a:xfrm>
          <a:off x="0" y="0"/>
          <a:ext cx="0" cy="0"/>
          <a:chOff x="0" y="0"/>
          <a:chExt cx="0" cy="0"/>
        </a:xfrm>
      </p:grpSpPr>
      <p:sp>
        <p:nvSpPr>
          <p:cNvPr id="860" name="Google Shape;860;p171"/>
          <p:cNvSpPr>
            <a:spLocks noGrp="1"/>
          </p:cNvSpPr>
          <p:nvPr>
            <p:ph type="pic" idx="2"/>
          </p:nvPr>
        </p:nvSpPr>
        <p:spPr>
          <a:xfrm>
            <a:off x="0" y="3327400"/>
            <a:ext cx="3048000" cy="2709333"/>
          </a:xfrm>
          <a:prstGeom prst="rect">
            <a:avLst/>
          </a:prstGeom>
          <a:solidFill>
            <a:srgbClr val="E8E8E8"/>
          </a:solidFill>
          <a:ln>
            <a:noFill/>
          </a:ln>
        </p:spPr>
      </p:sp>
      <p:sp>
        <p:nvSpPr>
          <p:cNvPr id="861" name="Google Shape;861;p171"/>
          <p:cNvSpPr>
            <a:spLocks noGrp="1"/>
          </p:cNvSpPr>
          <p:nvPr>
            <p:ph type="pic" idx="3"/>
          </p:nvPr>
        </p:nvSpPr>
        <p:spPr>
          <a:xfrm>
            <a:off x="3048000" y="3327400"/>
            <a:ext cx="3048000" cy="2709333"/>
          </a:xfrm>
          <a:prstGeom prst="rect">
            <a:avLst/>
          </a:prstGeom>
          <a:solidFill>
            <a:srgbClr val="E8E8E8"/>
          </a:solidFill>
          <a:ln>
            <a:noFill/>
          </a:ln>
        </p:spPr>
      </p:sp>
      <p:sp>
        <p:nvSpPr>
          <p:cNvPr id="862" name="Google Shape;862;p171"/>
          <p:cNvSpPr>
            <a:spLocks noGrp="1"/>
          </p:cNvSpPr>
          <p:nvPr>
            <p:ph type="pic" idx="4"/>
          </p:nvPr>
        </p:nvSpPr>
        <p:spPr>
          <a:xfrm>
            <a:off x="6096000" y="3327400"/>
            <a:ext cx="3048000" cy="2709333"/>
          </a:xfrm>
          <a:prstGeom prst="rect">
            <a:avLst/>
          </a:prstGeom>
          <a:solidFill>
            <a:srgbClr val="E8E8E8"/>
          </a:solidFill>
          <a:ln>
            <a:noFill/>
          </a:ln>
        </p:spPr>
      </p:sp>
      <p:sp>
        <p:nvSpPr>
          <p:cNvPr id="863" name="Google Shape;863;p171"/>
          <p:cNvSpPr>
            <a:spLocks noGrp="1"/>
          </p:cNvSpPr>
          <p:nvPr>
            <p:ph type="pic" idx="5"/>
          </p:nvPr>
        </p:nvSpPr>
        <p:spPr>
          <a:xfrm>
            <a:off x="9144000" y="3327400"/>
            <a:ext cx="3048000" cy="2709333"/>
          </a:xfrm>
          <a:prstGeom prst="rect">
            <a:avLst/>
          </a:prstGeom>
          <a:solidFill>
            <a:srgbClr val="E8E8E8"/>
          </a:solidFill>
          <a:ln>
            <a:noFill/>
          </a:ln>
        </p:spPr>
      </p:sp>
      <p:sp>
        <p:nvSpPr>
          <p:cNvPr id="864" name="Google Shape;864;p171"/>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865" name="Google Shape;865;p171"/>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MUBT0030">
  <p:cSld name="MUBT0030">
    <p:spTree>
      <p:nvGrpSpPr>
        <p:cNvPr id="1" name="Shape 866"/>
        <p:cNvGrpSpPr/>
        <p:nvPr/>
      </p:nvGrpSpPr>
      <p:grpSpPr>
        <a:xfrm>
          <a:off x="0" y="0"/>
          <a:ext cx="0" cy="0"/>
          <a:chOff x="0" y="0"/>
          <a:chExt cx="0" cy="0"/>
        </a:xfrm>
      </p:grpSpPr>
      <p:sp>
        <p:nvSpPr>
          <p:cNvPr id="867" name="Google Shape;867;p172"/>
          <p:cNvSpPr>
            <a:spLocks noGrp="1"/>
          </p:cNvSpPr>
          <p:nvPr>
            <p:ph type="pic" idx="2"/>
          </p:nvPr>
        </p:nvSpPr>
        <p:spPr>
          <a:xfrm>
            <a:off x="0" y="800234"/>
            <a:ext cx="3048000" cy="2709333"/>
          </a:xfrm>
          <a:prstGeom prst="rect">
            <a:avLst/>
          </a:prstGeom>
          <a:solidFill>
            <a:srgbClr val="E8E8E8"/>
          </a:solidFill>
          <a:ln>
            <a:noFill/>
          </a:ln>
        </p:spPr>
      </p:sp>
      <p:sp>
        <p:nvSpPr>
          <p:cNvPr id="868" name="Google Shape;868;p172"/>
          <p:cNvSpPr>
            <a:spLocks noGrp="1"/>
          </p:cNvSpPr>
          <p:nvPr>
            <p:ph type="pic" idx="3"/>
          </p:nvPr>
        </p:nvSpPr>
        <p:spPr>
          <a:xfrm>
            <a:off x="3048000" y="800234"/>
            <a:ext cx="3048000" cy="2709333"/>
          </a:xfrm>
          <a:prstGeom prst="rect">
            <a:avLst/>
          </a:prstGeom>
          <a:solidFill>
            <a:srgbClr val="E8E8E8"/>
          </a:solidFill>
          <a:ln>
            <a:noFill/>
          </a:ln>
        </p:spPr>
      </p:sp>
      <p:sp>
        <p:nvSpPr>
          <p:cNvPr id="869" name="Google Shape;869;p172"/>
          <p:cNvSpPr>
            <a:spLocks noGrp="1"/>
          </p:cNvSpPr>
          <p:nvPr>
            <p:ph type="pic" idx="4"/>
          </p:nvPr>
        </p:nvSpPr>
        <p:spPr>
          <a:xfrm>
            <a:off x="6096000" y="800234"/>
            <a:ext cx="3048000" cy="2709333"/>
          </a:xfrm>
          <a:prstGeom prst="rect">
            <a:avLst/>
          </a:prstGeom>
          <a:solidFill>
            <a:srgbClr val="E8E8E8"/>
          </a:solidFill>
          <a:ln>
            <a:noFill/>
          </a:ln>
        </p:spPr>
      </p:sp>
      <p:sp>
        <p:nvSpPr>
          <p:cNvPr id="870" name="Google Shape;870;p172"/>
          <p:cNvSpPr>
            <a:spLocks noGrp="1"/>
          </p:cNvSpPr>
          <p:nvPr>
            <p:ph type="pic" idx="5"/>
          </p:nvPr>
        </p:nvSpPr>
        <p:spPr>
          <a:xfrm>
            <a:off x="9144000" y="800234"/>
            <a:ext cx="3048000" cy="2709333"/>
          </a:xfrm>
          <a:prstGeom prst="rect">
            <a:avLst/>
          </a:prstGeom>
          <a:solidFill>
            <a:srgbClr val="E8E8E8"/>
          </a:solidFill>
          <a:ln>
            <a:noFill/>
          </a:ln>
        </p:spPr>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MUBT0031">
  <p:cSld name="MUBT0031">
    <p:spTree>
      <p:nvGrpSpPr>
        <p:cNvPr id="1" name="Shape 871"/>
        <p:cNvGrpSpPr/>
        <p:nvPr/>
      </p:nvGrpSpPr>
      <p:grpSpPr>
        <a:xfrm>
          <a:off x="0" y="0"/>
          <a:ext cx="0" cy="0"/>
          <a:chOff x="0" y="0"/>
          <a:chExt cx="0" cy="0"/>
        </a:xfrm>
      </p:grpSpPr>
      <p:sp>
        <p:nvSpPr>
          <p:cNvPr id="872" name="Google Shape;872;p173"/>
          <p:cNvSpPr>
            <a:spLocks noGrp="1"/>
          </p:cNvSpPr>
          <p:nvPr>
            <p:ph type="pic" idx="2"/>
          </p:nvPr>
        </p:nvSpPr>
        <p:spPr>
          <a:xfrm>
            <a:off x="0" y="0"/>
            <a:ext cx="4064000" cy="3429000"/>
          </a:xfrm>
          <a:prstGeom prst="rect">
            <a:avLst/>
          </a:prstGeom>
          <a:solidFill>
            <a:srgbClr val="E8E8E8"/>
          </a:solidFill>
          <a:ln>
            <a:noFill/>
          </a:ln>
        </p:spPr>
      </p:sp>
      <p:sp>
        <p:nvSpPr>
          <p:cNvPr id="873" name="Google Shape;873;p173"/>
          <p:cNvSpPr>
            <a:spLocks noGrp="1"/>
          </p:cNvSpPr>
          <p:nvPr>
            <p:ph type="pic" idx="3"/>
          </p:nvPr>
        </p:nvSpPr>
        <p:spPr>
          <a:xfrm>
            <a:off x="8128000" y="0"/>
            <a:ext cx="4064000" cy="3429000"/>
          </a:xfrm>
          <a:prstGeom prst="rect">
            <a:avLst/>
          </a:prstGeom>
          <a:solidFill>
            <a:srgbClr val="E8E8E8"/>
          </a:solidFill>
          <a:ln>
            <a:noFill/>
          </a:ln>
        </p:spPr>
      </p:sp>
      <p:sp>
        <p:nvSpPr>
          <p:cNvPr id="874" name="Google Shape;874;p173"/>
          <p:cNvSpPr>
            <a:spLocks noGrp="1"/>
          </p:cNvSpPr>
          <p:nvPr>
            <p:ph type="pic" idx="4"/>
          </p:nvPr>
        </p:nvSpPr>
        <p:spPr>
          <a:xfrm>
            <a:off x="4064000" y="3429000"/>
            <a:ext cx="4064000" cy="3429000"/>
          </a:xfrm>
          <a:prstGeom prst="rect">
            <a:avLst/>
          </a:prstGeom>
          <a:solidFill>
            <a:srgbClr val="E8E8E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UBT0010">
  <p:cSld name="MUBT0010">
    <p:spTree>
      <p:nvGrpSpPr>
        <p:cNvPr id="1" name="Shape 40"/>
        <p:cNvGrpSpPr/>
        <p:nvPr/>
      </p:nvGrpSpPr>
      <p:grpSpPr>
        <a:xfrm>
          <a:off x="0" y="0"/>
          <a:ext cx="0" cy="0"/>
          <a:chOff x="0" y="0"/>
          <a:chExt cx="0" cy="0"/>
        </a:xfrm>
      </p:grpSpPr>
      <p:sp>
        <p:nvSpPr>
          <p:cNvPr id="41" name="Google Shape;41;p79"/>
          <p:cNvSpPr>
            <a:spLocks noGrp="1"/>
          </p:cNvSpPr>
          <p:nvPr>
            <p:ph type="pic" idx="2"/>
          </p:nvPr>
        </p:nvSpPr>
        <p:spPr>
          <a:xfrm>
            <a:off x="4702476" y="482599"/>
            <a:ext cx="3907856" cy="3637012"/>
          </a:xfrm>
          <a:prstGeom prst="rect">
            <a:avLst/>
          </a:prstGeom>
          <a:solidFill>
            <a:srgbClr val="F2F2F2"/>
          </a:solidFill>
          <a:ln>
            <a:noFill/>
          </a:ln>
        </p:spPr>
      </p:sp>
      <p:sp>
        <p:nvSpPr>
          <p:cNvPr id="42" name="Google Shape;42;p79"/>
          <p:cNvSpPr>
            <a:spLocks noGrp="1"/>
          </p:cNvSpPr>
          <p:nvPr>
            <p:ph type="pic" idx="3"/>
          </p:nvPr>
        </p:nvSpPr>
        <p:spPr>
          <a:xfrm>
            <a:off x="545433" y="482599"/>
            <a:ext cx="3907856" cy="3637012"/>
          </a:xfrm>
          <a:prstGeom prst="rect">
            <a:avLst/>
          </a:prstGeom>
          <a:solidFill>
            <a:srgbClr val="F2F2F2"/>
          </a:solidFill>
          <a:ln>
            <a:noFill/>
          </a:ln>
        </p:spPr>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MUBT0032">
  <p:cSld name="MUBT0032">
    <p:spTree>
      <p:nvGrpSpPr>
        <p:cNvPr id="1" name="Shape 875"/>
        <p:cNvGrpSpPr/>
        <p:nvPr/>
      </p:nvGrpSpPr>
      <p:grpSpPr>
        <a:xfrm>
          <a:off x="0" y="0"/>
          <a:ext cx="0" cy="0"/>
          <a:chOff x="0" y="0"/>
          <a:chExt cx="0" cy="0"/>
        </a:xfrm>
      </p:grpSpPr>
      <p:sp>
        <p:nvSpPr>
          <p:cNvPr id="876" name="Google Shape;876;p174"/>
          <p:cNvSpPr>
            <a:spLocks noGrp="1"/>
          </p:cNvSpPr>
          <p:nvPr>
            <p:ph type="pic" idx="2"/>
          </p:nvPr>
        </p:nvSpPr>
        <p:spPr>
          <a:xfrm>
            <a:off x="4064000" y="0"/>
            <a:ext cx="4064000" cy="6858000"/>
          </a:xfrm>
          <a:prstGeom prst="rect">
            <a:avLst/>
          </a:prstGeom>
          <a:solidFill>
            <a:srgbClr val="E8E8E8"/>
          </a:solidFill>
          <a:ln>
            <a:noFill/>
          </a:ln>
        </p:spPr>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MUBT0033">
  <p:cSld name="MUBT0033">
    <p:spTree>
      <p:nvGrpSpPr>
        <p:cNvPr id="1" name="Shape 877"/>
        <p:cNvGrpSpPr/>
        <p:nvPr/>
      </p:nvGrpSpPr>
      <p:grpSpPr>
        <a:xfrm>
          <a:off x="0" y="0"/>
          <a:ext cx="0" cy="0"/>
          <a:chOff x="0" y="0"/>
          <a:chExt cx="0" cy="0"/>
        </a:xfrm>
      </p:grpSpPr>
      <p:sp>
        <p:nvSpPr>
          <p:cNvPr id="878" name="Google Shape;878;p175"/>
          <p:cNvSpPr>
            <a:spLocks noGrp="1"/>
          </p:cNvSpPr>
          <p:nvPr>
            <p:ph type="pic" idx="2"/>
          </p:nvPr>
        </p:nvSpPr>
        <p:spPr>
          <a:xfrm>
            <a:off x="0" y="0"/>
            <a:ext cx="4064000" cy="3429000"/>
          </a:xfrm>
          <a:prstGeom prst="rect">
            <a:avLst/>
          </a:prstGeom>
          <a:solidFill>
            <a:srgbClr val="E8E8E8"/>
          </a:solidFill>
          <a:ln>
            <a:noFill/>
          </a:ln>
        </p:spPr>
      </p:sp>
      <p:sp>
        <p:nvSpPr>
          <p:cNvPr id="879" name="Google Shape;879;p175"/>
          <p:cNvSpPr>
            <a:spLocks noGrp="1"/>
          </p:cNvSpPr>
          <p:nvPr>
            <p:ph type="pic" idx="3"/>
          </p:nvPr>
        </p:nvSpPr>
        <p:spPr>
          <a:xfrm>
            <a:off x="8128000" y="0"/>
            <a:ext cx="4064000" cy="3429000"/>
          </a:xfrm>
          <a:prstGeom prst="rect">
            <a:avLst/>
          </a:prstGeom>
          <a:solidFill>
            <a:srgbClr val="E8E8E8"/>
          </a:solidFill>
          <a:ln>
            <a:noFill/>
          </a:ln>
        </p:spPr>
      </p:sp>
      <p:sp>
        <p:nvSpPr>
          <p:cNvPr id="880" name="Google Shape;880;p175"/>
          <p:cNvSpPr>
            <a:spLocks noGrp="1"/>
          </p:cNvSpPr>
          <p:nvPr>
            <p:ph type="pic" idx="4"/>
          </p:nvPr>
        </p:nvSpPr>
        <p:spPr>
          <a:xfrm>
            <a:off x="4064000" y="0"/>
            <a:ext cx="4064000" cy="3429000"/>
          </a:xfrm>
          <a:prstGeom prst="rect">
            <a:avLst/>
          </a:prstGeom>
          <a:solidFill>
            <a:srgbClr val="E8E8E8"/>
          </a:solidFill>
          <a:ln>
            <a:noFill/>
          </a:ln>
        </p:spPr>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MUBT0034">
  <p:cSld name="MUBT0034">
    <p:spTree>
      <p:nvGrpSpPr>
        <p:cNvPr id="1" name="Shape 881"/>
        <p:cNvGrpSpPr/>
        <p:nvPr/>
      </p:nvGrpSpPr>
      <p:grpSpPr>
        <a:xfrm>
          <a:off x="0" y="0"/>
          <a:ext cx="0" cy="0"/>
          <a:chOff x="0" y="0"/>
          <a:chExt cx="0" cy="0"/>
        </a:xfrm>
      </p:grpSpPr>
      <p:sp>
        <p:nvSpPr>
          <p:cNvPr id="882" name="Google Shape;882;p176"/>
          <p:cNvSpPr>
            <a:spLocks noGrp="1"/>
          </p:cNvSpPr>
          <p:nvPr>
            <p:ph type="pic" idx="2"/>
          </p:nvPr>
        </p:nvSpPr>
        <p:spPr>
          <a:xfrm>
            <a:off x="546100" y="357187"/>
            <a:ext cx="3454400" cy="2914651"/>
          </a:xfrm>
          <a:prstGeom prst="rect">
            <a:avLst/>
          </a:prstGeom>
          <a:solidFill>
            <a:srgbClr val="E8E8E8"/>
          </a:solidFill>
          <a:ln>
            <a:noFill/>
          </a:ln>
        </p:spPr>
      </p:sp>
      <p:sp>
        <p:nvSpPr>
          <p:cNvPr id="883" name="Google Shape;883;p176"/>
          <p:cNvSpPr>
            <a:spLocks noGrp="1"/>
          </p:cNvSpPr>
          <p:nvPr>
            <p:ph type="pic" idx="3"/>
          </p:nvPr>
        </p:nvSpPr>
        <p:spPr>
          <a:xfrm>
            <a:off x="546100" y="3606007"/>
            <a:ext cx="3454400" cy="2914651"/>
          </a:xfrm>
          <a:prstGeom prst="rect">
            <a:avLst/>
          </a:prstGeom>
          <a:solidFill>
            <a:srgbClr val="E8E8E8"/>
          </a:solidFill>
          <a:ln>
            <a:noFill/>
          </a:ln>
        </p:spPr>
      </p:sp>
      <p:sp>
        <p:nvSpPr>
          <p:cNvPr id="884" name="Google Shape;884;p176"/>
          <p:cNvSpPr>
            <a:spLocks noGrp="1"/>
          </p:cNvSpPr>
          <p:nvPr>
            <p:ph type="pic" idx="4"/>
          </p:nvPr>
        </p:nvSpPr>
        <p:spPr>
          <a:xfrm>
            <a:off x="4368800" y="1936749"/>
            <a:ext cx="3454400" cy="2914651"/>
          </a:xfrm>
          <a:prstGeom prst="rect">
            <a:avLst/>
          </a:prstGeom>
          <a:solidFill>
            <a:srgbClr val="E8E8E8"/>
          </a:solidFill>
          <a:ln>
            <a:noFill/>
          </a:ln>
        </p:spPr>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MUBT0035">
  <p:cSld name="MUBT0035">
    <p:spTree>
      <p:nvGrpSpPr>
        <p:cNvPr id="1" name="Shape 885"/>
        <p:cNvGrpSpPr/>
        <p:nvPr/>
      </p:nvGrpSpPr>
      <p:grpSpPr>
        <a:xfrm>
          <a:off x="0" y="0"/>
          <a:ext cx="0" cy="0"/>
          <a:chOff x="0" y="0"/>
          <a:chExt cx="0" cy="0"/>
        </a:xfrm>
      </p:grpSpPr>
      <p:sp>
        <p:nvSpPr>
          <p:cNvPr id="886" name="Google Shape;886;p177"/>
          <p:cNvSpPr>
            <a:spLocks noGrp="1"/>
          </p:cNvSpPr>
          <p:nvPr>
            <p:ph type="pic" idx="2"/>
          </p:nvPr>
        </p:nvSpPr>
        <p:spPr>
          <a:xfrm>
            <a:off x="8191500" y="357187"/>
            <a:ext cx="3454400" cy="2914651"/>
          </a:xfrm>
          <a:prstGeom prst="rect">
            <a:avLst/>
          </a:prstGeom>
          <a:solidFill>
            <a:srgbClr val="E8E8E8"/>
          </a:solidFill>
          <a:ln>
            <a:noFill/>
          </a:ln>
        </p:spPr>
      </p:sp>
      <p:sp>
        <p:nvSpPr>
          <p:cNvPr id="887" name="Google Shape;887;p177"/>
          <p:cNvSpPr>
            <a:spLocks noGrp="1"/>
          </p:cNvSpPr>
          <p:nvPr>
            <p:ph type="pic" idx="3"/>
          </p:nvPr>
        </p:nvSpPr>
        <p:spPr>
          <a:xfrm>
            <a:off x="8191500" y="3606007"/>
            <a:ext cx="3454400" cy="2914651"/>
          </a:xfrm>
          <a:prstGeom prst="rect">
            <a:avLst/>
          </a:prstGeom>
          <a:solidFill>
            <a:srgbClr val="E8E8E8"/>
          </a:solidFill>
          <a:ln>
            <a:noFill/>
          </a:ln>
        </p:spPr>
      </p:sp>
      <p:sp>
        <p:nvSpPr>
          <p:cNvPr id="888" name="Google Shape;888;p177"/>
          <p:cNvSpPr>
            <a:spLocks noGrp="1"/>
          </p:cNvSpPr>
          <p:nvPr>
            <p:ph type="pic" idx="4"/>
          </p:nvPr>
        </p:nvSpPr>
        <p:spPr>
          <a:xfrm>
            <a:off x="4368800" y="1936749"/>
            <a:ext cx="3454400" cy="2914651"/>
          </a:xfrm>
          <a:prstGeom prst="rect">
            <a:avLst/>
          </a:prstGeom>
          <a:solidFill>
            <a:srgbClr val="E8E8E8"/>
          </a:solidFill>
          <a:ln>
            <a:noFill/>
          </a:ln>
        </p:spPr>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MUBT0036">
  <p:cSld name="MUBT0036">
    <p:spTree>
      <p:nvGrpSpPr>
        <p:cNvPr id="1" name="Shape 889"/>
        <p:cNvGrpSpPr/>
        <p:nvPr/>
      </p:nvGrpSpPr>
      <p:grpSpPr>
        <a:xfrm>
          <a:off x="0" y="0"/>
          <a:ext cx="0" cy="0"/>
          <a:chOff x="0" y="0"/>
          <a:chExt cx="0" cy="0"/>
        </a:xfrm>
      </p:grpSpPr>
      <p:sp>
        <p:nvSpPr>
          <p:cNvPr id="890" name="Google Shape;890;p178"/>
          <p:cNvSpPr>
            <a:spLocks noGrp="1"/>
          </p:cNvSpPr>
          <p:nvPr>
            <p:ph type="pic" idx="2"/>
          </p:nvPr>
        </p:nvSpPr>
        <p:spPr>
          <a:xfrm>
            <a:off x="546100" y="469899"/>
            <a:ext cx="3022600" cy="5930901"/>
          </a:xfrm>
          <a:prstGeom prst="rect">
            <a:avLst/>
          </a:prstGeom>
          <a:solidFill>
            <a:srgbClr val="E8E8E8"/>
          </a:solidFill>
          <a:ln>
            <a:noFill/>
          </a:ln>
        </p:spPr>
      </p:sp>
      <p:sp>
        <p:nvSpPr>
          <p:cNvPr id="891" name="Google Shape;891;p178"/>
          <p:cNvSpPr>
            <a:spLocks noGrp="1"/>
          </p:cNvSpPr>
          <p:nvPr>
            <p:ph type="pic" idx="3"/>
          </p:nvPr>
        </p:nvSpPr>
        <p:spPr>
          <a:xfrm>
            <a:off x="3848100" y="469899"/>
            <a:ext cx="3023616" cy="2844800"/>
          </a:xfrm>
          <a:prstGeom prst="rect">
            <a:avLst/>
          </a:prstGeom>
          <a:solidFill>
            <a:srgbClr val="E8E8E8"/>
          </a:solidFill>
          <a:ln>
            <a:noFill/>
          </a:ln>
        </p:spPr>
      </p:sp>
      <p:sp>
        <p:nvSpPr>
          <p:cNvPr id="892" name="Google Shape;892;p178"/>
          <p:cNvSpPr>
            <a:spLocks noGrp="1"/>
          </p:cNvSpPr>
          <p:nvPr>
            <p:ph type="pic" idx="4"/>
          </p:nvPr>
        </p:nvSpPr>
        <p:spPr>
          <a:xfrm>
            <a:off x="3848100" y="3568700"/>
            <a:ext cx="3023616" cy="2844800"/>
          </a:xfrm>
          <a:prstGeom prst="rect">
            <a:avLst/>
          </a:prstGeom>
          <a:solidFill>
            <a:srgbClr val="E8E8E8"/>
          </a:solidFill>
          <a:ln>
            <a:noFill/>
          </a:ln>
        </p:spPr>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MUBT0037">
  <p:cSld name="MUBT0037">
    <p:spTree>
      <p:nvGrpSpPr>
        <p:cNvPr id="1" name="Shape 893"/>
        <p:cNvGrpSpPr/>
        <p:nvPr/>
      </p:nvGrpSpPr>
      <p:grpSpPr>
        <a:xfrm>
          <a:off x="0" y="0"/>
          <a:ext cx="0" cy="0"/>
          <a:chOff x="0" y="0"/>
          <a:chExt cx="0" cy="0"/>
        </a:xfrm>
      </p:grpSpPr>
      <p:sp>
        <p:nvSpPr>
          <p:cNvPr id="894" name="Google Shape;894;p179"/>
          <p:cNvSpPr>
            <a:spLocks noGrp="1"/>
          </p:cNvSpPr>
          <p:nvPr>
            <p:ph type="pic" idx="2"/>
          </p:nvPr>
        </p:nvSpPr>
        <p:spPr>
          <a:xfrm>
            <a:off x="8636000" y="469899"/>
            <a:ext cx="3022600" cy="5930901"/>
          </a:xfrm>
          <a:prstGeom prst="rect">
            <a:avLst/>
          </a:prstGeom>
          <a:solidFill>
            <a:srgbClr val="E8E8E8"/>
          </a:solidFill>
          <a:ln>
            <a:noFill/>
          </a:ln>
        </p:spPr>
      </p:sp>
      <p:sp>
        <p:nvSpPr>
          <p:cNvPr id="895" name="Google Shape;895;p179"/>
          <p:cNvSpPr>
            <a:spLocks noGrp="1"/>
          </p:cNvSpPr>
          <p:nvPr>
            <p:ph type="pic" idx="3"/>
          </p:nvPr>
        </p:nvSpPr>
        <p:spPr>
          <a:xfrm>
            <a:off x="5334000" y="469899"/>
            <a:ext cx="3023616" cy="2844800"/>
          </a:xfrm>
          <a:prstGeom prst="rect">
            <a:avLst/>
          </a:prstGeom>
          <a:solidFill>
            <a:srgbClr val="E8E8E8"/>
          </a:solidFill>
          <a:ln>
            <a:noFill/>
          </a:ln>
        </p:spPr>
      </p:sp>
      <p:sp>
        <p:nvSpPr>
          <p:cNvPr id="896" name="Google Shape;896;p179"/>
          <p:cNvSpPr>
            <a:spLocks noGrp="1"/>
          </p:cNvSpPr>
          <p:nvPr>
            <p:ph type="pic" idx="4"/>
          </p:nvPr>
        </p:nvSpPr>
        <p:spPr>
          <a:xfrm>
            <a:off x="5334000" y="3568700"/>
            <a:ext cx="3023616" cy="2844800"/>
          </a:xfrm>
          <a:prstGeom prst="rect">
            <a:avLst/>
          </a:prstGeom>
          <a:solidFill>
            <a:srgbClr val="E8E8E8"/>
          </a:solidFill>
          <a:ln>
            <a:noFill/>
          </a:ln>
        </p:spPr>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MUBT0038">
  <p:cSld name="MUBT0038">
    <p:spTree>
      <p:nvGrpSpPr>
        <p:cNvPr id="1" name="Shape 897"/>
        <p:cNvGrpSpPr/>
        <p:nvPr/>
      </p:nvGrpSpPr>
      <p:grpSpPr>
        <a:xfrm>
          <a:off x="0" y="0"/>
          <a:ext cx="0" cy="0"/>
          <a:chOff x="0" y="0"/>
          <a:chExt cx="0" cy="0"/>
        </a:xfrm>
      </p:grpSpPr>
      <p:sp>
        <p:nvSpPr>
          <p:cNvPr id="898" name="Google Shape;898;p180"/>
          <p:cNvSpPr>
            <a:spLocks noGrp="1"/>
          </p:cNvSpPr>
          <p:nvPr>
            <p:ph type="pic" idx="2"/>
          </p:nvPr>
        </p:nvSpPr>
        <p:spPr>
          <a:xfrm>
            <a:off x="1039529" y="0"/>
            <a:ext cx="5819353" cy="6858000"/>
          </a:xfrm>
          <a:prstGeom prst="rect">
            <a:avLst/>
          </a:prstGeom>
          <a:solidFill>
            <a:srgbClr val="E8E8E8"/>
          </a:solidFill>
          <a:ln>
            <a:noFill/>
          </a:ln>
        </p:spPr>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MUBT0039">
  <p:cSld name="MUBT0039">
    <p:spTree>
      <p:nvGrpSpPr>
        <p:cNvPr id="1" name="Shape 899"/>
        <p:cNvGrpSpPr/>
        <p:nvPr/>
      </p:nvGrpSpPr>
      <p:grpSpPr>
        <a:xfrm>
          <a:off x="0" y="0"/>
          <a:ext cx="0" cy="0"/>
          <a:chOff x="0" y="0"/>
          <a:chExt cx="0" cy="0"/>
        </a:xfrm>
      </p:grpSpPr>
      <p:sp>
        <p:nvSpPr>
          <p:cNvPr id="900" name="Google Shape;900;p181"/>
          <p:cNvSpPr>
            <a:spLocks noGrp="1"/>
          </p:cNvSpPr>
          <p:nvPr>
            <p:ph type="pic" idx="2"/>
          </p:nvPr>
        </p:nvSpPr>
        <p:spPr>
          <a:xfrm>
            <a:off x="5334534" y="0"/>
            <a:ext cx="5819353" cy="6858000"/>
          </a:xfrm>
          <a:prstGeom prst="rect">
            <a:avLst/>
          </a:prstGeom>
          <a:solidFill>
            <a:srgbClr val="E8E8E8"/>
          </a:solidFill>
          <a:ln>
            <a:noFill/>
          </a:ln>
        </p:spPr>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MUBT0040">
  <p:cSld name="MUBT0040">
    <p:spTree>
      <p:nvGrpSpPr>
        <p:cNvPr id="1" name="Shape 901"/>
        <p:cNvGrpSpPr/>
        <p:nvPr/>
      </p:nvGrpSpPr>
      <p:grpSpPr>
        <a:xfrm>
          <a:off x="0" y="0"/>
          <a:ext cx="0" cy="0"/>
          <a:chOff x="0" y="0"/>
          <a:chExt cx="0" cy="0"/>
        </a:xfrm>
      </p:grpSpPr>
      <p:sp>
        <p:nvSpPr>
          <p:cNvPr id="902" name="Google Shape;902;p182"/>
          <p:cNvSpPr>
            <a:spLocks noGrp="1"/>
          </p:cNvSpPr>
          <p:nvPr>
            <p:ph type="pic" idx="2"/>
          </p:nvPr>
        </p:nvSpPr>
        <p:spPr>
          <a:xfrm>
            <a:off x="4308909" y="1866900"/>
            <a:ext cx="3556000" cy="2743200"/>
          </a:xfrm>
          <a:prstGeom prst="rect">
            <a:avLst/>
          </a:prstGeom>
          <a:solidFill>
            <a:srgbClr val="F2F2F2"/>
          </a:solidFill>
          <a:ln>
            <a:noFill/>
          </a:ln>
        </p:spPr>
      </p:sp>
      <p:sp>
        <p:nvSpPr>
          <p:cNvPr id="903" name="Google Shape;903;p182"/>
          <p:cNvSpPr>
            <a:spLocks noGrp="1"/>
          </p:cNvSpPr>
          <p:nvPr>
            <p:ph type="pic" idx="3"/>
          </p:nvPr>
        </p:nvSpPr>
        <p:spPr>
          <a:xfrm>
            <a:off x="508000" y="1866900"/>
            <a:ext cx="3556000" cy="2743200"/>
          </a:xfrm>
          <a:prstGeom prst="rect">
            <a:avLst/>
          </a:prstGeom>
          <a:solidFill>
            <a:srgbClr val="F2F2F2"/>
          </a:solidFill>
          <a:ln>
            <a:noFill/>
          </a:ln>
        </p:spPr>
      </p:sp>
      <p:sp>
        <p:nvSpPr>
          <p:cNvPr id="904" name="Google Shape;904;p182"/>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905" name="Google Shape;905;p182"/>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6" name="Google Shape;906;p182"/>
          <p:cNvSpPr>
            <a:spLocks noGrp="1"/>
          </p:cNvSpPr>
          <p:nvPr>
            <p:ph type="pic" idx="4"/>
          </p:nvPr>
        </p:nvSpPr>
        <p:spPr>
          <a:xfrm>
            <a:off x="8109817" y="1866900"/>
            <a:ext cx="3556000" cy="2743200"/>
          </a:xfrm>
          <a:prstGeom prst="rect">
            <a:avLst/>
          </a:prstGeom>
          <a:solidFill>
            <a:srgbClr val="F2F2F2"/>
          </a:solidFill>
          <a:ln>
            <a:noFill/>
          </a:ln>
        </p:spPr>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MUBT0041">
  <p:cSld name="MUBT0041">
    <p:spTree>
      <p:nvGrpSpPr>
        <p:cNvPr id="1" name="Shape 907"/>
        <p:cNvGrpSpPr/>
        <p:nvPr/>
      </p:nvGrpSpPr>
      <p:grpSpPr>
        <a:xfrm>
          <a:off x="0" y="0"/>
          <a:ext cx="0" cy="0"/>
          <a:chOff x="0" y="0"/>
          <a:chExt cx="0" cy="0"/>
        </a:xfrm>
      </p:grpSpPr>
      <p:sp>
        <p:nvSpPr>
          <p:cNvPr id="908" name="Google Shape;908;p183"/>
          <p:cNvSpPr>
            <a:spLocks noGrp="1"/>
          </p:cNvSpPr>
          <p:nvPr>
            <p:ph type="pic" idx="2"/>
          </p:nvPr>
        </p:nvSpPr>
        <p:spPr>
          <a:xfrm>
            <a:off x="0" y="2201333"/>
            <a:ext cx="6096000" cy="3839632"/>
          </a:xfrm>
          <a:prstGeom prst="rect">
            <a:avLst/>
          </a:prstGeom>
          <a:solidFill>
            <a:srgbClr val="F2F2F2"/>
          </a:solidFill>
          <a:ln>
            <a:noFill/>
          </a:ln>
        </p:spPr>
      </p:sp>
      <p:sp>
        <p:nvSpPr>
          <p:cNvPr id="909" name="Google Shape;909;p183"/>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910" name="Google Shape;910;p183"/>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UBT0013">
  <p:cSld name="MUBT0013">
    <p:spTree>
      <p:nvGrpSpPr>
        <p:cNvPr id="1" name="Shape 43"/>
        <p:cNvGrpSpPr/>
        <p:nvPr/>
      </p:nvGrpSpPr>
      <p:grpSpPr>
        <a:xfrm>
          <a:off x="0" y="0"/>
          <a:ext cx="0" cy="0"/>
          <a:chOff x="0" y="0"/>
          <a:chExt cx="0" cy="0"/>
        </a:xfrm>
      </p:grpSpPr>
      <p:sp>
        <p:nvSpPr>
          <p:cNvPr id="44" name="Google Shape;44;p80"/>
          <p:cNvSpPr>
            <a:spLocks noGrp="1"/>
          </p:cNvSpPr>
          <p:nvPr>
            <p:ph type="pic" idx="2"/>
          </p:nvPr>
        </p:nvSpPr>
        <p:spPr>
          <a:xfrm>
            <a:off x="0" y="1701800"/>
            <a:ext cx="12192000" cy="2946400"/>
          </a:xfrm>
          <a:prstGeom prst="rect">
            <a:avLst/>
          </a:prstGeom>
          <a:solidFill>
            <a:srgbClr val="E8E8E8"/>
          </a:solidFill>
          <a:ln>
            <a:noFill/>
          </a:ln>
        </p:spPr>
      </p:sp>
      <p:sp>
        <p:nvSpPr>
          <p:cNvPr id="45" name="Google Shape;45;p80"/>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46" name="Google Shape;46;p80"/>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MUBT0042">
  <p:cSld name="MUBT0042">
    <p:spTree>
      <p:nvGrpSpPr>
        <p:cNvPr id="1" name="Shape 911"/>
        <p:cNvGrpSpPr/>
        <p:nvPr/>
      </p:nvGrpSpPr>
      <p:grpSpPr>
        <a:xfrm>
          <a:off x="0" y="0"/>
          <a:ext cx="0" cy="0"/>
          <a:chOff x="0" y="0"/>
          <a:chExt cx="0" cy="0"/>
        </a:xfrm>
      </p:grpSpPr>
      <p:sp>
        <p:nvSpPr>
          <p:cNvPr id="912" name="Google Shape;912;p184"/>
          <p:cNvSpPr>
            <a:spLocks noGrp="1"/>
          </p:cNvSpPr>
          <p:nvPr>
            <p:ph type="pic" idx="2"/>
          </p:nvPr>
        </p:nvSpPr>
        <p:spPr>
          <a:xfrm>
            <a:off x="6096000" y="2201333"/>
            <a:ext cx="6096000" cy="3839632"/>
          </a:xfrm>
          <a:prstGeom prst="rect">
            <a:avLst/>
          </a:prstGeom>
          <a:solidFill>
            <a:srgbClr val="F2F2F2"/>
          </a:solidFill>
          <a:ln>
            <a:noFill/>
          </a:ln>
        </p:spPr>
      </p:sp>
      <p:sp>
        <p:nvSpPr>
          <p:cNvPr id="913" name="Google Shape;913;p184"/>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914" name="Google Shape;914;p184"/>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MUBT0043">
  <p:cSld name="MUBT0043">
    <p:spTree>
      <p:nvGrpSpPr>
        <p:cNvPr id="1" name="Shape 915"/>
        <p:cNvGrpSpPr/>
        <p:nvPr/>
      </p:nvGrpSpPr>
      <p:grpSpPr>
        <a:xfrm>
          <a:off x="0" y="0"/>
          <a:ext cx="0" cy="0"/>
          <a:chOff x="0" y="0"/>
          <a:chExt cx="0" cy="0"/>
        </a:xfrm>
      </p:grpSpPr>
      <p:sp>
        <p:nvSpPr>
          <p:cNvPr id="916" name="Google Shape;916;p185"/>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917" name="Google Shape;917;p185"/>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8" name="Google Shape;918;p185"/>
          <p:cNvSpPr>
            <a:spLocks noGrp="1"/>
          </p:cNvSpPr>
          <p:nvPr>
            <p:ph type="pic" idx="2"/>
          </p:nvPr>
        </p:nvSpPr>
        <p:spPr>
          <a:xfrm>
            <a:off x="4227271" y="1866900"/>
            <a:ext cx="3719272" cy="2743200"/>
          </a:xfrm>
          <a:prstGeom prst="rect">
            <a:avLst/>
          </a:prstGeom>
          <a:solidFill>
            <a:srgbClr val="F2F2F2"/>
          </a:solidFill>
          <a:ln>
            <a:noFill/>
          </a:ln>
        </p:spPr>
      </p:sp>
      <p:sp>
        <p:nvSpPr>
          <p:cNvPr id="919" name="Google Shape;919;p185"/>
          <p:cNvSpPr>
            <a:spLocks noGrp="1"/>
          </p:cNvSpPr>
          <p:nvPr>
            <p:ph type="pic" idx="3"/>
          </p:nvPr>
        </p:nvSpPr>
        <p:spPr>
          <a:xfrm>
            <a:off x="507999" y="1866900"/>
            <a:ext cx="3719272" cy="2743200"/>
          </a:xfrm>
          <a:prstGeom prst="rect">
            <a:avLst/>
          </a:prstGeom>
          <a:solidFill>
            <a:srgbClr val="F2F2F2"/>
          </a:solidFill>
          <a:ln>
            <a:noFill/>
          </a:ln>
        </p:spPr>
      </p:sp>
      <p:sp>
        <p:nvSpPr>
          <p:cNvPr id="920" name="Google Shape;920;p185"/>
          <p:cNvSpPr>
            <a:spLocks noGrp="1"/>
          </p:cNvSpPr>
          <p:nvPr>
            <p:ph type="pic" idx="4"/>
          </p:nvPr>
        </p:nvSpPr>
        <p:spPr>
          <a:xfrm>
            <a:off x="7946544" y="1866900"/>
            <a:ext cx="3719272" cy="2743200"/>
          </a:xfrm>
          <a:prstGeom prst="rect">
            <a:avLst/>
          </a:prstGeom>
          <a:solidFill>
            <a:srgbClr val="F2F2F2"/>
          </a:solidFill>
          <a:ln>
            <a:noFill/>
          </a:ln>
        </p:spPr>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MUBT0044">
  <p:cSld name="MUBT0044">
    <p:spTree>
      <p:nvGrpSpPr>
        <p:cNvPr id="1" name="Shape 921"/>
        <p:cNvGrpSpPr/>
        <p:nvPr/>
      </p:nvGrpSpPr>
      <p:grpSpPr>
        <a:xfrm>
          <a:off x="0" y="0"/>
          <a:ext cx="0" cy="0"/>
          <a:chOff x="0" y="0"/>
          <a:chExt cx="0" cy="0"/>
        </a:xfrm>
      </p:grpSpPr>
      <p:sp>
        <p:nvSpPr>
          <p:cNvPr id="922" name="Google Shape;922;p186"/>
          <p:cNvSpPr>
            <a:spLocks noGrp="1"/>
          </p:cNvSpPr>
          <p:nvPr>
            <p:ph type="pic" idx="2"/>
          </p:nvPr>
        </p:nvSpPr>
        <p:spPr>
          <a:xfrm>
            <a:off x="0" y="0"/>
            <a:ext cx="4572000" cy="3429000"/>
          </a:xfrm>
          <a:prstGeom prst="rect">
            <a:avLst/>
          </a:prstGeom>
          <a:solidFill>
            <a:srgbClr val="F2F2F2"/>
          </a:solidFill>
          <a:ln>
            <a:noFill/>
          </a:ln>
        </p:spPr>
      </p:sp>
      <p:sp>
        <p:nvSpPr>
          <p:cNvPr id="923" name="Google Shape;923;p186"/>
          <p:cNvSpPr>
            <a:spLocks noGrp="1"/>
          </p:cNvSpPr>
          <p:nvPr>
            <p:ph type="pic" idx="3"/>
          </p:nvPr>
        </p:nvSpPr>
        <p:spPr>
          <a:xfrm>
            <a:off x="4572000" y="3429000"/>
            <a:ext cx="7620000" cy="3429000"/>
          </a:xfrm>
          <a:prstGeom prst="rect">
            <a:avLst/>
          </a:prstGeom>
          <a:solidFill>
            <a:srgbClr val="F2F2F2"/>
          </a:solidFill>
          <a:ln>
            <a:noFill/>
          </a:ln>
        </p:spPr>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MUBT0045">
  <p:cSld name="MUBT0045">
    <p:spTree>
      <p:nvGrpSpPr>
        <p:cNvPr id="1" name="Shape 924"/>
        <p:cNvGrpSpPr/>
        <p:nvPr/>
      </p:nvGrpSpPr>
      <p:grpSpPr>
        <a:xfrm>
          <a:off x="0" y="0"/>
          <a:ext cx="0" cy="0"/>
          <a:chOff x="0" y="0"/>
          <a:chExt cx="0" cy="0"/>
        </a:xfrm>
      </p:grpSpPr>
      <p:sp>
        <p:nvSpPr>
          <p:cNvPr id="925" name="Google Shape;925;p187"/>
          <p:cNvSpPr>
            <a:spLocks noGrp="1"/>
          </p:cNvSpPr>
          <p:nvPr>
            <p:ph type="pic" idx="2"/>
          </p:nvPr>
        </p:nvSpPr>
        <p:spPr>
          <a:xfrm>
            <a:off x="7620000" y="0"/>
            <a:ext cx="4572000" cy="3429000"/>
          </a:xfrm>
          <a:prstGeom prst="rect">
            <a:avLst/>
          </a:prstGeom>
          <a:solidFill>
            <a:srgbClr val="F2F2F2"/>
          </a:solidFill>
          <a:ln>
            <a:noFill/>
          </a:ln>
        </p:spPr>
      </p:sp>
      <p:sp>
        <p:nvSpPr>
          <p:cNvPr id="926" name="Google Shape;926;p187"/>
          <p:cNvSpPr>
            <a:spLocks noGrp="1"/>
          </p:cNvSpPr>
          <p:nvPr>
            <p:ph type="pic" idx="3"/>
          </p:nvPr>
        </p:nvSpPr>
        <p:spPr>
          <a:xfrm>
            <a:off x="0" y="3429000"/>
            <a:ext cx="7620000" cy="3429000"/>
          </a:xfrm>
          <a:prstGeom prst="rect">
            <a:avLst/>
          </a:prstGeom>
          <a:solidFill>
            <a:srgbClr val="F2F2F2"/>
          </a:solidFill>
          <a:ln>
            <a:noFill/>
          </a:ln>
        </p:spPr>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MUBT0046">
  <p:cSld name="MUBT0046">
    <p:spTree>
      <p:nvGrpSpPr>
        <p:cNvPr id="1" name="Shape 927"/>
        <p:cNvGrpSpPr/>
        <p:nvPr/>
      </p:nvGrpSpPr>
      <p:grpSpPr>
        <a:xfrm>
          <a:off x="0" y="0"/>
          <a:ext cx="0" cy="0"/>
          <a:chOff x="0" y="0"/>
          <a:chExt cx="0" cy="0"/>
        </a:xfrm>
      </p:grpSpPr>
      <p:sp>
        <p:nvSpPr>
          <p:cNvPr id="928" name="Google Shape;928;p188"/>
          <p:cNvSpPr>
            <a:spLocks noGrp="1"/>
          </p:cNvSpPr>
          <p:nvPr>
            <p:ph type="pic" idx="2"/>
          </p:nvPr>
        </p:nvSpPr>
        <p:spPr>
          <a:xfrm>
            <a:off x="2" y="0"/>
            <a:ext cx="2453541" cy="6858000"/>
          </a:xfrm>
          <a:prstGeom prst="rect">
            <a:avLst/>
          </a:prstGeom>
          <a:solidFill>
            <a:srgbClr val="F2F2F2"/>
          </a:solidFill>
          <a:ln>
            <a:noFill/>
          </a:ln>
        </p:spPr>
      </p:sp>
      <p:sp>
        <p:nvSpPr>
          <p:cNvPr id="929" name="Google Shape;929;p188"/>
          <p:cNvSpPr>
            <a:spLocks noGrp="1"/>
          </p:cNvSpPr>
          <p:nvPr>
            <p:ph type="pic" idx="3"/>
          </p:nvPr>
        </p:nvSpPr>
        <p:spPr>
          <a:xfrm>
            <a:off x="4915641" y="0"/>
            <a:ext cx="2440841" cy="6858000"/>
          </a:xfrm>
          <a:prstGeom prst="rect">
            <a:avLst/>
          </a:prstGeom>
          <a:solidFill>
            <a:srgbClr val="F2F2F2"/>
          </a:solidFill>
          <a:ln>
            <a:noFill/>
          </a:ln>
        </p:spPr>
      </p:sp>
      <p:sp>
        <p:nvSpPr>
          <p:cNvPr id="930" name="Google Shape;930;p188"/>
          <p:cNvSpPr>
            <a:spLocks noGrp="1"/>
          </p:cNvSpPr>
          <p:nvPr>
            <p:ph type="pic" idx="4"/>
          </p:nvPr>
        </p:nvSpPr>
        <p:spPr>
          <a:xfrm>
            <a:off x="2453543" y="0"/>
            <a:ext cx="2462097" cy="3406528"/>
          </a:xfrm>
          <a:prstGeom prst="rect">
            <a:avLst/>
          </a:prstGeom>
          <a:solidFill>
            <a:srgbClr val="F2F2F2"/>
          </a:solidFill>
          <a:ln>
            <a:noFill/>
          </a:ln>
        </p:spPr>
      </p:sp>
      <p:sp>
        <p:nvSpPr>
          <p:cNvPr id="931" name="Google Shape;931;p188"/>
          <p:cNvSpPr>
            <a:spLocks noGrp="1"/>
          </p:cNvSpPr>
          <p:nvPr>
            <p:ph type="pic" idx="5"/>
          </p:nvPr>
        </p:nvSpPr>
        <p:spPr>
          <a:xfrm>
            <a:off x="2453543" y="3406528"/>
            <a:ext cx="2462097" cy="3451472"/>
          </a:xfrm>
          <a:prstGeom prst="rect">
            <a:avLst/>
          </a:prstGeom>
          <a:solidFill>
            <a:srgbClr val="F2F2F2"/>
          </a:solidFill>
          <a:ln>
            <a:noFill/>
          </a:ln>
        </p:spPr>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MUBT0047">
  <p:cSld name="MUBT0047">
    <p:spTree>
      <p:nvGrpSpPr>
        <p:cNvPr id="1" name="Shape 932"/>
        <p:cNvGrpSpPr/>
        <p:nvPr/>
      </p:nvGrpSpPr>
      <p:grpSpPr>
        <a:xfrm>
          <a:off x="0" y="0"/>
          <a:ext cx="0" cy="0"/>
          <a:chOff x="0" y="0"/>
          <a:chExt cx="0" cy="0"/>
        </a:xfrm>
      </p:grpSpPr>
      <p:sp>
        <p:nvSpPr>
          <p:cNvPr id="933" name="Google Shape;933;p189"/>
          <p:cNvSpPr>
            <a:spLocks noGrp="1"/>
          </p:cNvSpPr>
          <p:nvPr>
            <p:ph type="pic" idx="2"/>
          </p:nvPr>
        </p:nvSpPr>
        <p:spPr>
          <a:xfrm>
            <a:off x="4835526" y="0"/>
            <a:ext cx="2453541" cy="6858000"/>
          </a:xfrm>
          <a:prstGeom prst="rect">
            <a:avLst/>
          </a:prstGeom>
          <a:solidFill>
            <a:srgbClr val="F2F2F2"/>
          </a:solidFill>
          <a:ln>
            <a:noFill/>
          </a:ln>
        </p:spPr>
      </p:sp>
      <p:sp>
        <p:nvSpPr>
          <p:cNvPr id="934" name="Google Shape;934;p189"/>
          <p:cNvSpPr>
            <a:spLocks noGrp="1"/>
          </p:cNvSpPr>
          <p:nvPr>
            <p:ph type="pic" idx="3"/>
          </p:nvPr>
        </p:nvSpPr>
        <p:spPr>
          <a:xfrm>
            <a:off x="9751165" y="0"/>
            <a:ext cx="2440841" cy="6858000"/>
          </a:xfrm>
          <a:prstGeom prst="rect">
            <a:avLst/>
          </a:prstGeom>
          <a:solidFill>
            <a:srgbClr val="F2F2F2"/>
          </a:solidFill>
          <a:ln>
            <a:noFill/>
          </a:ln>
        </p:spPr>
      </p:sp>
      <p:sp>
        <p:nvSpPr>
          <p:cNvPr id="935" name="Google Shape;935;p189"/>
          <p:cNvSpPr>
            <a:spLocks noGrp="1"/>
          </p:cNvSpPr>
          <p:nvPr>
            <p:ph type="pic" idx="4"/>
          </p:nvPr>
        </p:nvSpPr>
        <p:spPr>
          <a:xfrm>
            <a:off x="7289068" y="0"/>
            <a:ext cx="2462097" cy="3406528"/>
          </a:xfrm>
          <a:prstGeom prst="rect">
            <a:avLst/>
          </a:prstGeom>
          <a:solidFill>
            <a:srgbClr val="F2F2F2"/>
          </a:solidFill>
          <a:ln>
            <a:noFill/>
          </a:ln>
        </p:spPr>
      </p:sp>
      <p:sp>
        <p:nvSpPr>
          <p:cNvPr id="936" name="Google Shape;936;p189"/>
          <p:cNvSpPr>
            <a:spLocks noGrp="1"/>
          </p:cNvSpPr>
          <p:nvPr>
            <p:ph type="pic" idx="5"/>
          </p:nvPr>
        </p:nvSpPr>
        <p:spPr>
          <a:xfrm>
            <a:off x="7289068" y="3406528"/>
            <a:ext cx="2462097" cy="3451472"/>
          </a:xfrm>
          <a:prstGeom prst="rect">
            <a:avLst/>
          </a:prstGeom>
          <a:solidFill>
            <a:srgbClr val="F2F2F2"/>
          </a:solidFill>
          <a:ln>
            <a:noFill/>
          </a:ln>
        </p:spPr>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MUBT0048">
  <p:cSld name="MUBT0048">
    <p:spTree>
      <p:nvGrpSpPr>
        <p:cNvPr id="1" name="Shape 937"/>
        <p:cNvGrpSpPr/>
        <p:nvPr/>
      </p:nvGrpSpPr>
      <p:grpSpPr>
        <a:xfrm>
          <a:off x="0" y="0"/>
          <a:ext cx="0" cy="0"/>
          <a:chOff x="0" y="0"/>
          <a:chExt cx="0" cy="0"/>
        </a:xfrm>
      </p:grpSpPr>
      <p:sp>
        <p:nvSpPr>
          <p:cNvPr id="938" name="Google Shape;938;p190"/>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939" name="Google Shape;939;p190"/>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0" name="Google Shape;940;p190"/>
          <p:cNvSpPr>
            <a:spLocks noGrp="1"/>
          </p:cNvSpPr>
          <p:nvPr>
            <p:ph type="pic" idx="2"/>
          </p:nvPr>
        </p:nvSpPr>
        <p:spPr>
          <a:xfrm>
            <a:off x="507999" y="1866899"/>
            <a:ext cx="2032000" cy="2946400"/>
          </a:xfrm>
          <a:prstGeom prst="rect">
            <a:avLst/>
          </a:prstGeom>
          <a:solidFill>
            <a:srgbClr val="E8E8E8"/>
          </a:solidFill>
          <a:ln>
            <a:noFill/>
          </a:ln>
        </p:spPr>
      </p:sp>
      <p:sp>
        <p:nvSpPr>
          <p:cNvPr id="941" name="Google Shape;941;p190"/>
          <p:cNvSpPr>
            <a:spLocks noGrp="1"/>
          </p:cNvSpPr>
          <p:nvPr>
            <p:ph type="pic" idx="3"/>
          </p:nvPr>
        </p:nvSpPr>
        <p:spPr>
          <a:xfrm>
            <a:off x="2789453" y="1866899"/>
            <a:ext cx="2032000" cy="2946400"/>
          </a:xfrm>
          <a:prstGeom prst="rect">
            <a:avLst/>
          </a:prstGeom>
          <a:solidFill>
            <a:srgbClr val="E8E8E8"/>
          </a:solidFill>
          <a:ln>
            <a:noFill/>
          </a:ln>
        </p:spPr>
      </p:sp>
      <p:sp>
        <p:nvSpPr>
          <p:cNvPr id="942" name="Google Shape;942;p190"/>
          <p:cNvSpPr>
            <a:spLocks noGrp="1"/>
          </p:cNvSpPr>
          <p:nvPr>
            <p:ph type="pic" idx="4"/>
          </p:nvPr>
        </p:nvSpPr>
        <p:spPr>
          <a:xfrm>
            <a:off x="5070908" y="1866899"/>
            <a:ext cx="2032000" cy="2946400"/>
          </a:xfrm>
          <a:prstGeom prst="rect">
            <a:avLst/>
          </a:prstGeom>
          <a:solidFill>
            <a:srgbClr val="E8E8E8"/>
          </a:solidFill>
          <a:ln>
            <a:noFill/>
          </a:ln>
        </p:spPr>
      </p:sp>
      <p:sp>
        <p:nvSpPr>
          <p:cNvPr id="943" name="Google Shape;943;p190"/>
          <p:cNvSpPr>
            <a:spLocks noGrp="1"/>
          </p:cNvSpPr>
          <p:nvPr>
            <p:ph type="pic" idx="5"/>
          </p:nvPr>
        </p:nvSpPr>
        <p:spPr>
          <a:xfrm>
            <a:off x="7352363" y="1866899"/>
            <a:ext cx="2032000" cy="2946400"/>
          </a:xfrm>
          <a:prstGeom prst="rect">
            <a:avLst/>
          </a:prstGeom>
          <a:solidFill>
            <a:srgbClr val="E8E8E8"/>
          </a:solidFill>
          <a:ln>
            <a:noFill/>
          </a:ln>
        </p:spPr>
      </p:sp>
      <p:sp>
        <p:nvSpPr>
          <p:cNvPr id="944" name="Google Shape;944;p190"/>
          <p:cNvSpPr>
            <a:spLocks noGrp="1"/>
          </p:cNvSpPr>
          <p:nvPr>
            <p:ph type="pic" idx="6"/>
          </p:nvPr>
        </p:nvSpPr>
        <p:spPr>
          <a:xfrm>
            <a:off x="9633816" y="1866899"/>
            <a:ext cx="2032000" cy="2946400"/>
          </a:xfrm>
          <a:prstGeom prst="rect">
            <a:avLst/>
          </a:prstGeom>
          <a:solidFill>
            <a:srgbClr val="E8E8E8"/>
          </a:solidFill>
          <a:ln>
            <a:noFill/>
          </a:ln>
        </p:spPr>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MUBT0049">
  <p:cSld name="MUBT0049">
    <p:spTree>
      <p:nvGrpSpPr>
        <p:cNvPr id="1" name="Shape 945"/>
        <p:cNvGrpSpPr/>
        <p:nvPr/>
      </p:nvGrpSpPr>
      <p:grpSpPr>
        <a:xfrm>
          <a:off x="0" y="0"/>
          <a:ext cx="0" cy="0"/>
          <a:chOff x="0" y="0"/>
          <a:chExt cx="0" cy="0"/>
        </a:xfrm>
      </p:grpSpPr>
      <p:sp>
        <p:nvSpPr>
          <p:cNvPr id="946" name="Google Shape;946;p191"/>
          <p:cNvSpPr>
            <a:spLocks noGrp="1"/>
          </p:cNvSpPr>
          <p:nvPr>
            <p:ph type="pic" idx="2"/>
          </p:nvPr>
        </p:nvSpPr>
        <p:spPr>
          <a:xfrm>
            <a:off x="502853" y="1842168"/>
            <a:ext cx="2666201" cy="4533232"/>
          </a:xfrm>
          <a:prstGeom prst="rect">
            <a:avLst/>
          </a:prstGeom>
          <a:solidFill>
            <a:srgbClr val="E8E8E8"/>
          </a:solidFill>
          <a:ln>
            <a:noFill/>
          </a:ln>
        </p:spPr>
      </p:sp>
      <p:sp>
        <p:nvSpPr>
          <p:cNvPr id="947" name="Google Shape;947;p191"/>
          <p:cNvSpPr>
            <a:spLocks noGrp="1"/>
          </p:cNvSpPr>
          <p:nvPr>
            <p:ph type="pic" idx="3"/>
          </p:nvPr>
        </p:nvSpPr>
        <p:spPr>
          <a:xfrm>
            <a:off x="3355718" y="1842168"/>
            <a:ext cx="2666201" cy="4533232"/>
          </a:xfrm>
          <a:prstGeom prst="rect">
            <a:avLst/>
          </a:prstGeom>
          <a:solidFill>
            <a:srgbClr val="E8E8E8"/>
          </a:solidFill>
          <a:ln>
            <a:noFill/>
          </a:ln>
        </p:spPr>
      </p:sp>
      <p:sp>
        <p:nvSpPr>
          <p:cNvPr id="948" name="Google Shape;948;p191"/>
          <p:cNvSpPr>
            <a:spLocks noGrp="1"/>
          </p:cNvSpPr>
          <p:nvPr>
            <p:ph type="pic" idx="4"/>
          </p:nvPr>
        </p:nvSpPr>
        <p:spPr>
          <a:xfrm>
            <a:off x="6166005" y="1842168"/>
            <a:ext cx="2666201" cy="4533232"/>
          </a:xfrm>
          <a:prstGeom prst="rect">
            <a:avLst/>
          </a:prstGeom>
          <a:solidFill>
            <a:srgbClr val="E8E8E8"/>
          </a:solidFill>
          <a:ln>
            <a:noFill/>
          </a:ln>
        </p:spPr>
      </p:sp>
      <p:sp>
        <p:nvSpPr>
          <p:cNvPr id="949" name="Google Shape;949;p191"/>
          <p:cNvSpPr>
            <a:spLocks noGrp="1"/>
          </p:cNvSpPr>
          <p:nvPr>
            <p:ph type="pic" idx="5"/>
          </p:nvPr>
        </p:nvSpPr>
        <p:spPr>
          <a:xfrm>
            <a:off x="8999618" y="1842168"/>
            <a:ext cx="2666201" cy="4533232"/>
          </a:xfrm>
          <a:prstGeom prst="rect">
            <a:avLst/>
          </a:prstGeom>
          <a:solidFill>
            <a:srgbClr val="E8E8E8"/>
          </a:solidFill>
          <a:ln>
            <a:noFill/>
          </a:ln>
        </p:spPr>
      </p:sp>
      <p:sp>
        <p:nvSpPr>
          <p:cNvPr id="950" name="Google Shape;950;p191"/>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951" name="Google Shape;951;p191"/>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MUBT0050">
  <p:cSld name="MUBT0050">
    <p:spTree>
      <p:nvGrpSpPr>
        <p:cNvPr id="1" name="Shape 952"/>
        <p:cNvGrpSpPr/>
        <p:nvPr/>
      </p:nvGrpSpPr>
      <p:grpSpPr>
        <a:xfrm>
          <a:off x="0" y="0"/>
          <a:ext cx="0" cy="0"/>
          <a:chOff x="0" y="0"/>
          <a:chExt cx="0" cy="0"/>
        </a:xfrm>
      </p:grpSpPr>
      <p:sp>
        <p:nvSpPr>
          <p:cNvPr id="953" name="Google Shape;953;p192"/>
          <p:cNvSpPr>
            <a:spLocks noGrp="1"/>
          </p:cNvSpPr>
          <p:nvPr>
            <p:ph type="pic" idx="2"/>
          </p:nvPr>
        </p:nvSpPr>
        <p:spPr>
          <a:xfrm>
            <a:off x="1006779" y="17018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954" name="Google Shape;954;p192"/>
          <p:cNvSpPr>
            <a:spLocks noGrp="1"/>
          </p:cNvSpPr>
          <p:nvPr>
            <p:ph type="pic" idx="3"/>
          </p:nvPr>
        </p:nvSpPr>
        <p:spPr>
          <a:xfrm>
            <a:off x="3842358" y="17018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955" name="Google Shape;955;p192"/>
          <p:cNvSpPr>
            <a:spLocks noGrp="1"/>
          </p:cNvSpPr>
          <p:nvPr>
            <p:ph type="pic" idx="4"/>
          </p:nvPr>
        </p:nvSpPr>
        <p:spPr>
          <a:xfrm>
            <a:off x="6677935" y="17018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956" name="Google Shape;956;p192"/>
          <p:cNvSpPr>
            <a:spLocks noGrp="1"/>
          </p:cNvSpPr>
          <p:nvPr>
            <p:ph type="pic" idx="5"/>
          </p:nvPr>
        </p:nvSpPr>
        <p:spPr>
          <a:xfrm>
            <a:off x="9513512" y="17018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957" name="Google Shape;957;p192"/>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958" name="Google Shape;958;p192"/>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9" name="Google Shape;959;p192"/>
          <p:cNvSpPr>
            <a:spLocks noGrp="1"/>
          </p:cNvSpPr>
          <p:nvPr>
            <p:ph type="pic" idx="6"/>
          </p:nvPr>
        </p:nvSpPr>
        <p:spPr>
          <a:xfrm>
            <a:off x="1006779" y="41529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960" name="Google Shape;960;p192"/>
          <p:cNvSpPr>
            <a:spLocks noGrp="1"/>
          </p:cNvSpPr>
          <p:nvPr>
            <p:ph type="pic" idx="7"/>
          </p:nvPr>
        </p:nvSpPr>
        <p:spPr>
          <a:xfrm>
            <a:off x="3842358" y="41529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961" name="Google Shape;961;p192"/>
          <p:cNvSpPr>
            <a:spLocks noGrp="1"/>
          </p:cNvSpPr>
          <p:nvPr>
            <p:ph type="pic" idx="8"/>
          </p:nvPr>
        </p:nvSpPr>
        <p:spPr>
          <a:xfrm>
            <a:off x="6677935" y="41529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962" name="Google Shape;962;p192"/>
          <p:cNvSpPr>
            <a:spLocks noGrp="1"/>
          </p:cNvSpPr>
          <p:nvPr>
            <p:ph type="pic" idx="9"/>
          </p:nvPr>
        </p:nvSpPr>
        <p:spPr>
          <a:xfrm>
            <a:off x="9513512" y="41529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MUBT0051">
  <p:cSld name="MUBT0051">
    <p:spTree>
      <p:nvGrpSpPr>
        <p:cNvPr id="1" name="Shape 963"/>
        <p:cNvGrpSpPr/>
        <p:nvPr/>
      </p:nvGrpSpPr>
      <p:grpSpPr>
        <a:xfrm>
          <a:off x="0" y="0"/>
          <a:ext cx="0" cy="0"/>
          <a:chOff x="0" y="0"/>
          <a:chExt cx="0" cy="0"/>
        </a:xfrm>
      </p:grpSpPr>
      <p:sp>
        <p:nvSpPr>
          <p:cNvPr id="964" name="Google Shape;964;p193"/>
          <p:cNvSpPr>
            <a:spLocks noGrp="1"/>
          </p:cNvSpPr>
          <p:nvPr>
            <p:ph type="pic" idx="2"/>
          </p:nvPr>
        </p:nvSpPr>
        <p:spPr>
          <a:xfrm>
            <a:off x="872823" y="19685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
        <p:nvSpPr>
          <p:cNvPr id="965" name="Google Shape;965;p193"/>
          <p:cNvSpPr>
            <a:spLocks noGrp="1"/>
          </p:cNvSpPr>
          <p:nvPr>
            <p:ph type="pic" idx="3"/>
          </p:nvPr>
        </p:nvSpPr>
        <p:spPr>
          <a:xfrm>
            <a:off x="6442379" y="19685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
        <p:nvSpPr>
          <p:cNvPr id="966" name="Google Shape;966;p193"/>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967" name="Google Shape;967;p193"/>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8" name="Google Shape;968;p193"/>
          <p:cNvSpPr>
            <a:spLocks noGrp="1"/>
          </p:cNvSpPr>
          <p:nvPr>
            <p:ph type="pic" idx="4"/>
          </p:nvPr>
        </p:nvSpPr>
        <p:spPr>
          <a:xfrm>
            <a:off x="872823" y="43307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
        <p:nvSpPr>
          <p:cNvPr id="969" name="Google Shape;969;p193"/>
          <p:cNvSpPr>
            <a:spLocks noGrp="1"/>
          </p:cNvSpPr>
          <p:nvPr>
            <p:ph type="pic" idx="5"/>
          </p:nvPr>
        </p:nvSpPr>
        <p:spPr>
          <a:xfrm>
            <a:off x="6442379" y="43307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UBT0014">
  <p:cSld name="MUBT0014">
    <p:spTree>
      <p:nvGrpSpPr>
        <p:cNvPr id="1" name="Shape 47"/>
        <p:cNvGrpSpPr/>
        <p:nvPr/>
      </p:nvGrpSpPr>
      <p:grpSpPr>
        <a:xfrm>
          <a:off x="0" y="0"/>
          <a:ext cx="0" cy="0"/>
          <a:chOff x="0" y="0"/>
          <a:chExt cx="0" cy="0"/>
        </a:xfrm>
      </p:grpSpPr>
      <p:sp>
        <p:nvSpPr>
          <p:cNvPr id="48" name="Google Shape;48;p81"/>
          <p:cNvSpPr>
            <a:spLocks noGrp="1"/>
          </p:cNvSpPr>
          <p:nvPr>
            <p:ph type="pic" idx="2"/>
          </p:nvPr>
        </p:nvSpPr>
        <p:spPr>
          <a:xfrm>
            <a:off x="0" y="0"/>
            <a:ext cx="12192000" cy="6858000"/>
          </a:xfrm>
          <a:prstGeom prst="rect">
            <a:avLst/>
          </a:prstGeom>
          <a:solidFill>
            <a:srgbClr val="E8E8E8"/>
          </a:solidFill>
          <a:ln>
            <a:noFill/>
          </a:ln>
        </p:spPr>
      </p:sp>
      <p:sp>
        <p:nvSpPr>
          <p:cNvPr id="49" name="Google Shape;49;p81"/>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50" name="Google Shape;50;p81"/>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MUBT0052">
  <p:cSld name="MUBT0052">
    <p:spTree>
      <p:nvGrpSpPr>
        <p:cNvPr id="1" name="Shape 970"/>
        <p:cNvGrpSpPr/>
        <p:nvPr/>
      </p:nvGrpSpPr>
      <p:grpSpPr>
        <a:xfrm>
          <a:off x="0" y="0"/>
          <a:ext cx="0" cy="0"/>
          <a:chOff x="0" y="0"/>
          <a:chExt cx="0" cy="0"/>
        </a:xfrm>
      </p:grpSpPr>
      <p:sp>
        <p:nvSpPr>
          <p:cNvPr id="971" name="Google Shape;971;p194"/>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972" name="Google Shape;972;p194"/>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3" name="Google Shape;973;p194"/>
          <p:cNvSpPr>
            <a:spLocks noGrp="1"/>
          </p:cNvSpPr>
          <p:nvPr>
            <p:ph type="pic" idx="2"/>
          </p:nvPr>
        </p:nvSpPr>
        <p:spPr>
          <a:xfrm>
            <a:off x="4064000" y="19685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
        <p:nvSpPr>
          <p:cNvPr id="974" name="Google Shape;974;p194"/>
          <p:cNvSpPr>
            <a:spLocks noGrp="1"/>
          </p:cNvSpPr>
          <p:nvPr>
            <p:ph type="pic" idx="3"/>
          </p:nvPr>
        </p:nvSpPr>
        <p:spPr>
          <a:xfrm>
            <a:off x="6197600" y="19685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
        <p:nvSpPr>
          <p:cNvPr id="975" name="Google Shape;975;p194"/>
          <p:cNvSpPr>
            <a:spLocks noGrp="1"/>
          </p:cNvSpPr>
          <p:nvPr>
            <p:ph type="pic" idx="4"/>
          </p:nvPr>
        </p:nvSpPr>
        <p:spPr>
          <a:xfrm>
            <a:off x="4064000" y="43307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
        <p:nvSpPr>
          <p:cNvPr id="976" name="Google Shape;976;p194"/>
          <p:cNvSpPr>
            <a:spLocks noGrp="1"/>
          </p:cNvSpPr>
          <p:nvPr>
            <p:ph type="pic" idx="5"/>
          </p:nvPr>
        </p:nvSpPr>
        <p:spPr>
          <a:xfrm>
            <a:off x="6197600" y="43307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MUBT0053">
  <p:cSld name="MUBT0053">
    <p:spTree>
      <p:nvGrpSpPr>
        <p:cNvPr id="1" name="Shape 977"/>
        <p:cNvGrpSpPr/>
        <p:nvPr/>
      </p:nvGrpSpPr>
      <p:grpSpPr>
        <a:xfrm>
          <a:off x="0" y="0"/>
          <a:ext cx="0" cy="0"/>
          <a:chOff x="0" y="0"/>
          <a:chExt cx="0" cy="0"/>
        </a:xfrm>
      </p:grpSpPr>
      <p:sp>
        <p:nvSpPr>
          <p:cNvPr id="978" name="Google Shape;978;p195"/>
          <p:cNvSpPr>
            <a:spLocks noGrp="1"/>
          </p:cNvSpPr>
          <p:nvPr>
            <p:ph type="pic" idx="2"/>
          </p:nvPr>
        </p:nvSpPr>
        <p:spPr>
          <a:xfrm>
            <a:off x="2" y="0"/>
            <a:ext cx="2440841" cy="6858000"/>
          </a:xfrm>
          <a:prstGeom prst="rect">
            <a:avLst/>
          </a:prstGeom>
          <a:solidFill>
            <a:srgbClr val="F2F2F2"/>
          </a:solidFill>
          <a:ln>
            <a:noFill/>
          </a:ln>
        </p:spPr>
      </p:sp>
      <p:sp>
        <p:nvSpPr>
          <p:cNvPr id="979" name="Google Shape;979;p195"/>
          <p:cNvSpPr>
            <a:spLocks noGrp="1"/>
          </p:cNvSpPr>
          <p:nvPr>
            <p:ph type="pic" idx="3"/>
          </p:nvPr>
        </p:nvSpPr>
        <p:spPr>
          <a:xfrm>
            <a:off x="9751161" y="0"/>
            <a:ext cx="2440841" cy="6858000"/>
          </a:xfrm>
          <a:prstGeom prst="rect">
            <a:avLst/>
          </a:prstGeom>
          <a:solidFill>
            <a:srgbClr val="F2F2F2"/>
          </a:solidFill>
          <a:ln>
            <a:noFill/>
          </a:ln>
        </p:spPr>
      </p:sp>
      <p:sp>
        <p:nvSpPr>
          <p:cNvPr id="980" name="Google Shape;980;p195"/>
          <p:cNvSpPr>
            <a:spLocks noGrp="1"/>
          </p:cNvSpPr>
          <p:nvPr>
            <p:ph type="pic" idx="4"/>
          </p:nvPr>
        </p:nvSpPr>
        <p:spPr>
          <a:xfrm>
            <a:off x="7322525" y="0"/>
            <a:ext cx="2440841" cy="6858000"/>
          </a:xfrm>
          <a:prstGeom prst="rect">
            <a:avLst/>
          </a:prstGeom>
          <a:solidFill>
            <a:srgbClr val="F2F2F2"/>
          </a:solidFill>
          <a:ln>
            <a:noFill/>
          </a:ln>
        </p:spPr>
      </p:sp>
      <p:sp>
        <p:nvSpPr>
          <p:cNvPr id="981" name="Google Shape;981;p195"/>
          <p:cNvSpPr>
            <a:spLocks noGrp="1"/>
          </p:cNvSpPr>
          <p:nvPr>
            <p:ph type="pic" idx="5"/>
          </p:nvPr>
        </p:nvSpPr>
        <p:spPr>
          <a:xfrm>
            <a:off x="3846699" y="1193800"/>
            <a:ext cx="2069968" cy="2069968"/>
          </a:xfrm>
          <a:prstGeom prst="ellipse">
            <a:avLst/>
          </a:prstGeom>
          <a:solidFill>
            <a:srgbClr val="D8D8D8"/>
          </a:solidFill>
          <a:ln w="19050" cap="flat" cmpd="sng">
            <a:solidFill>
              <a:srgbClr val="F2F2F2"/>
            </a:solidFill>
            <a:prstDash val="solid"/>
            <a:round/>
            <a:headEnd type="none" w="sm" len="sm"/>
            <a:tailEnd type="none" w="sm" len="sm"/>
          </a:ln>
        </p:spPr>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MUBT0054">
  <p:cSld name="MUBT0054">
    <p:spTree>
      <p:nvGrpSpPr>
        <p:cNvPr id="1" name="Shape 982"/>
        <p:cNvGrpSpPr/>
        <p:nvPr/>
      </p:nvGrpSpPr>
      <p:grpSpPr>
        <a:xfrm>
          <a:off x="0" y="0"/>
          <a:ext cx="0" cy="0"/>
          <a:chOff x="0" y="0"/>
          <a:chExt cx="0" cy="0"/>
        </a:xfrm>
      </p:grpSpPr>
      <p:sp>
        <p:nvSpPr>
          <p:cNvPr id="983" name="Google Shape;983;p196"/>
          <p:cNvSpPr>
            <a:spLocks noGrp="1"/>
          </p:cNvSpPr>
          <p:nvPr>
            <p:ph type="pic" idx="2"/>
          </p:nvPr>
        </p:nvSpPr>
        <p:spPr>
          <a:xfrm>
            <a:off x="3" y="0"/>
            <a:ext cx="2453541" cy="6858000"/>
          </a:xfrm>
          <a:prstGeom prst="rect">
            <a:avLst/>
          </a:prstGeom>
          <a:solidFill>
            <a:srgbClr val="F2F2F2"/>
          </a:solidFill>
          <a:ln>
            <a:noFill/>
          </a:ln>
        </p:spPr>
      </p:sp>
      <p:sp>
        <p:nvSpPr>
          <p:cNvPr id="984" name="Google Shape;984;p196"/>
          <p:cNvSpPr>
            <a:spLocks noGrp="1"/>
          </p:cNvSpPr>
          <p:nvPr>
            <p:ph type="pic" idx="3"/>
          </p:nvPr>
        </p:nvSpPr>
        <p:spPr>
          <a:xfrm>
            <a:off x="9751161" y="0"/>
            <a:ext cx="2440841" cy="6858000"/>
          </a:xfrm>
          <a:prstGeom prst="rect">
            <a:avLst/>
          </a:prstGeom>
          <a:solidFill>
            <a:srgbClr val="F2F2F2"/>
          </a:solidFill>
          <a:ln>
            <a:noFill/>
          </a:ln>
        </p:spPr>
      </p:sp>
      <p:sp>
        <p:nvSpPr>
          <p:cNvPr id="985" name="Google Shape;985;p196"/>
          <p:cNvSpPr>
            <a:spLocks noGrp="1"/>
          </p:cNvSpPr>
          <p:nvPr>
            <p:ph type="pic" idx="4"/>
          </p:nvPr>
        </p:nvSpPr>
        <p:spPr>
          <a:xfrm>
            <a:off x="2453544" y="0"/>
            <a:ext cx="2440841" cy="6858000"/>
          </a:xfrm>
          <a:prstGeom prst="rect">
            <a:avLst/>
          </a:prstGeom>
          <a:solidFill>
            <a:srgbClr val="F2F2F2"/>
          </a:solidFill>
          <a:ln>
            <a:noFill/>
          </a:ln>
        </p:spPr>
      </p:sp>
      <p:sp>
        <p:nvSpPr>
          <p:cNvPr id="986" name="Google Shape;986;p196"/>
          <p:cNvSpPr>
            <a:spLocks noGrp="1"/>
          </p:cNvSpPr>
          <p:nvPr>
            <p:ph type="pic" idx="5"/>
          </p:nvPr>
        </p:nvSpPr>
        <p:spPr>
          <a:xfrm>
            <a:off x="6275335" y="482600"/>
            <a:ext cx="2069968" cy="2069968"/>
          </a:xfrm>
          <a:prstGeom prst="ellipse">
            <a:avLst/>
          </a:prstGeom>
          <a:solidFill>
            <a:srgbClr val="D8D8D8"/>
          </a:solidFill>
          <a:ln w="19050" cap="flat" cmpd="sng">
            <a:solidFill>
              <a:srgbClr val="F2F2F2"/>
            </a:solidFill>
            <a:prstDash val="solid"/>
            <a:round/>
            <a:headEnd type="none" w="sm" len="sm"/>
            <a:tailEnd type="none" w="sm" len="sm"/>
          </a:ln>
        </p:spPr>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MUBT0055">
  <p:cSld name="MUBT0055">
    <p:spTree>
      <p:nvGrpSpPr>
        <p:cNvPr id="1" name="Shape 987"/>
        <p:cNvGrpSpPr/>
        <p:nvPr/>
      </p:nvGrpSpPr>
      <p:grpSpPr>
        <a:xfrm>
          <a:off x="0" y="0"/>
          <a:ext cx="0" cy="0"/>
          <a:chOff x="0" y="0"/>
          <a:chExt cx="0" cy="0"/>
        </a:xfrm>
      </p:grpSpPr>
      <p:sp>
        <p:nvSpPr>
          <p:cNvPr id="988" name="Google Shape;988;p197"/>
          <p:cNvSpPr>
            <a:spLocks noGrp="1"/>
          </p:cNvSpPr>
          <p:nvPr>
            <p:ph type="pic" idx="2"/>
          </p:nvPr>
        </p:nvSpPr>
        <p:spPr>
          <a:xfrm>
            <a:off x="5008768" y="2367153"/>
            <a:ext cx="2176211" cy="3574083"/>
          </a:xfrm>
          <a:prstGeom prst="rect">
            <a:avLst/>
          </a:prstGeom>
          <a:solidFill>
            <a:srgbClr val="F2F2F2"/>
          </a:solidFill>
          <a:ln>
            <a:noFill/>
          </a:ln>
        </p:spPr>
      </p:sp>
      <p:sp>
        <p:nvSpPr>
          <p:cNvPr id="989" name="Google Shape;989;p197"/>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990" name="Google Shape;990;p197"/>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MUBT0056">
  <p:cSld name="MUBT0056">
    <p:spTree>
      <p:nvGrpSpPr>
        <p:cNvPr id="1" name="Shape 991"/>
        <p:cNvGrpSpPr/>
        <p:nvPr/>
      </p:nvGrpSpPr>
      <p:grpSpPr>
        <a:xfrm>
          <a:off x="0" y="0"/>
          <a:ext cx="0" cy="0"/>
          <a:chOff x="0" y="0"/>
          <a:chExt cx="0" cy="0"/>
        </a:xfrm>
      </p:grpSpPr>
      <p:sp>
        <p:nvSpPr>
          <p:cNvPr id="992" name="Google Shape;992;p198"/>
          <p:cNvSpPr>
            <a:spLocks noGrp="1"/>
          </p:cNvSpPr>
          <p:nvPr>
            <p:ph type="pic" idx="2"/>
          </p:nvPr>
        </p:nvSpPr>
        <p:spPr>
          <a:xfrm>
            <a:off x="3055753" y="1339016"/>
            <a:ext cx="2588095" cy="4250536"/>
          </a:xfrm>
          <a:prstGeom prst="rect">
            <a:avLst/>
          </a:prstGeom>
          <a:solidFill>
            <a:srgbClr val="F2F2F2"/>
          </a:solidFill>
          <a:ln>
            <a:noFill/>
          </a:ln>
        </p:spPr>
      </p:sp>
      <p:sp>
        <p:nvSpPr>
          <p:cNvPr id="993" name="Google Shape;993;p198"/>
          <p:cNvSpPr txBox="1">
            <a:spLocks noGrp="1"/>
          </p:cNvSpPr>
          <p:nvPr>
            <p:ph type="body" idx="1"/>
          </p:nvPr>
        </p:nvSpPr>
        <p:spPr>
          <a:xfrm>
            <a:off x="6096000" y="1178427"/>
            <a:ext cx="5569819" cy="231007"/>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994" name="Google Shape;994;p198"/>
          <p:cNvSpPr txBox="1">
            <a:spLocks noGrp="1"/>
          </p:cNvSpPr>
          <p:nvPr>
            <p:ph type="title"/>
          </p:nvPr>
        </p:nvSpPr>
        <p:spPr>
          <a:xfrm>
            <a:off x="6096000" y="455085"/>
            <a:ext cx="5569819" cy="660511"/>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A5A5A5"/>
              </a:buClr>
              <a:buSzPts val="3733"/>
              <a:buFont typeface="Roboto"/>
              <a:buNone/>
              <a:defRPr sz="3733" b="0" i="0" u="none" strike="noStrike" cap="none">
                <a:solidFill>
                  <a:srgbClr val="A5A5A5"/>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MUBT0057">
  <p:cSld name="MUBT0057">
    <p:spTree>
      <p:nvGrpSpPr>
        <p:cNvPr id="1" name="Shape 995"/>
        <p:cNvGrpSpPr/>
        <p:nvPr/>
      </p:nvGrpSpPr>
      <p:grpSpPr>
        <a:xfrm>
          <a:off x="0" y="0"/>
          <a:ext cx="0" cy="0"/>
          <a:chOff x="0" y="0"/>
          <a:chExt cx="0" cy="0"/>
        </a:xfrm>
      </p:grpSpPr>
      <p:sp>
        <p:nvSpPr>
          <p:cNvPr id="996" name="Google Shape;996;p199"/>
          <p:cNvSpPr>
            <a:spLocks noGrp="1"/>
          </p:cNvSpPr>
          <p:nvPr>
            <p:ph type="pic" idx="2"/>
          </p:nvPr>
        </p:nvSpPr>
        <p:spPr>
          <a:xfrm>
            <a:off x="599994" y="1339015"/>
            <a:ext cx="2588095" cy="4250536"/>
          </a:xfrm>
          <a:prstGeom prst="rect">
            <a:avLst/>
          </a:prstGeom>
          <a:solidFill>
            <a:srgbClr val="F2F2F2"/>
          </a:solidFill>
          <a:ln>
            <a:noFill/>
          </a:ln>
        </p:spPr>
      </p:sp>
      <p:sp>
        <p:nvSpPr>
          <p:cNvPr id="997" name="Google Shape;997;p199"/>
          <p:cNvSpPr>
            <a:spLocks noGrp="1"/>
          </p:cNvSpPr>
          <p:nvPr>
            <p:ph type="pic" idx="3"/>
          </p:nvPr>
        </p:nvSpPr>
        <p:spPr>
          <a:xfrm>
            <a:off x="1990035" y="1339015"/>
            <a:ext cx="2588095" cy="4250536"/>
          </a:xfrm>
          <a:prstGeom prst="rect">
            <a:avLst/>
          </a:prstGeom>
          <a:solidFill>
            <a:srgbClr val="F2F2F2"/>
          </a:solidFill>
          <a:ln>
            <a:noFill/>
          </a:ln>
        </p:spPr>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MUBT0058">
  <p:cSld name="MUBT0058">
    <p:spTree>
      <p:nvGrpSpPr>
        <p:cNvPr id="1" name="Shape 998"/>
        <p:cNvGrpSpPr/>
        <p:nvPr/>
      </p:nvGrpSpPr>
      <p:grpSpPr>
        <a:xfrm>
          <a:off x="0" y="0"/>
          <a:ext cx="0" cy="0"/>
          <a:chOff x="0" y="0"/>
          <a:chExt cx="0" cy="0"/>
        </a:xfrm>
      </p:grpSpPr>
      <p:sp>
        <p:nvSpPr>
          <p:cNvPr id="999" name="Google Shape;999;p200"/>
          <p:cNvSpPr>
            <a:spLocks noGrp="1"/>
          </p:cNvSpPr>
          <p:nvPr>
            <p:ph type="pic" idx="2"/>
          </p:nvPr>
        </p:nvSpPr>
        <p:spPr>
          <a:xfrm>
            <a:off x="-1" y="-1"/>
            <a:ext cx="12192000" cy="4140200"/>
          </a:xfrm>
          <a:prstGeom prst="rect">
            <a:avLst/>
          </a:prstGeom>
          <a:solidFill>
            <a:srgbClr val="F2F2F2"/>
          </a:solidFill>
          <a:ln>
            <a:noFill/>
          </a:ln>
        </p:spPr>
      </p:sp>
      <p:sp>
        <p:nvSpPr>
          <p:cNvPr id="1000" name="Google Shape;1000;p200"/>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01" name="Google Shape;1001;p200"/>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2" name="Google Shape;1002;p200"/>
          <p:cNvSpPr>
            <a:spLocks noGrp="1"/>
          </p:cNvSpPr>
          <p:nvPr>
            <p:ph type="pic" idx="3"/>
          </p:nvPr>
        </p:nvSpPr>
        <p:spPr>
          <a:xfrm>
            <a:off x="4389123" y="2737663"/>
            <a:ext cx="3416500" cy="4120336"/>
          </a:xfrm>
          <a:prstGeom prst="rect">
            <a:avLst/>
          </a:prstGeom>
          <a:solidFill>
            <a:srgbClr val="F2F2F2"/>
          </a:solidFill>
          <a:ln>
            <a:noFill/>
          </a:ln>
        </p:spPr>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MUBT0059">
  <p:cSld name="MUBT0059">
    <p:spTree>
      <p:nvGrpSpPr>
        <p:cNvPr id="1" name="Shape 1003"/>
        <p:cNvGrpSpPr/>
        <p:nvPr/>
      </p:nvGrpSpPr>
      <p:grpSpPr>
        <a:xfrm>
          <a:off x="0" y="0"/>
          <a:ext cx="0" cy="0"/>
          <a:chOff x="0" y="0"/>
          <a:chExt cx="0" cy="0"/>
        </a:xfrm>
      </p:grpSpPr>
      <p:sp>
        <p:nvSpPr>
          <p:cNvPr id="1004" name="Google Shape;1004;p201"/>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05" name="Google Shape;1005;p201"/>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6" name="Google Shape;1006;p201"/>
          <p:cNvSpPr>
            <a:spLocks noGrp="1"/>
          </p:cNvSpPr>
          <p:nvPr>
            <p:ph type="pic" idx="2"/>
          </p:nvPr>
        </p:nvSpPr>
        <p:spPr>
          <a:xfrm>
            <a:off x="5106593" y="2525278"/>
            <a:ext cx="1980403" cy="3252500"/>
          </a:xfrm>
          <a:prstGeom prst="rect">
            <a:avLst/>
          </a:prstGeom>
          <a:solidFill>
            <a:srgbClr val="F2F2F2"/>
          </a:solidFill>
          <a:ln>
            <a:noFill/>
          </a:ln>
        </p:spPr>
      </p:sp>
      <p:sp>
        <p:nvSpPr>
          <p:cNvPr id="1007" name="Google Shape;1007;p201"/>
          <p:cNvSpPr>
            <a:spLocks noGrp="1"/>
          </p:cNvSpPr>
          <p:nvPr>
            <p:ph type="pic" idx="3"/>
          </p:nvPr>
        </p:nvSpPr>
        <p:spPr>
          <a:xfrm>
            <a:off x="1195848" y="2525278"/>
            <a:ext cx="1980403" cy="3252500"/>
          </a:xfrm>
          <a:prstGeom prst="rect">
            <a:avLst/>
          </a:prstGeom>
          <a:solidFill>
            <a:srgbClr val="F2F2F2"/>
          </a:solidFill>
          <a:ln>
            <a:noFill/>
          </a:ln>
        </p:spPr>
      </p:sp>
      <p:sp>
        <p:nvSpPr>
          <p:cNvPr id="1008" name="Google Shape;1008;p201"/>
          <p:cNvSpPr>
            <a:spLocks noGrp="1"/>
          </p:cNvSpPr>
          <p:nvPr>
            <p:ph type="pic" idx="4"/>
          </p:nvPr>
        </p:nvSpPr>
        <p:spPr>
          <a:xfrm>
            <a:off x="9019048" y="2525278"/>
            <a:ext cx="1980403" cy="3252500"/>
          </a:xfrm>
          <a:prstGeom prst="rect">
            <a:avLst/>
          </a:prstGeom>
          <a:solidFill>
            <a:srgbClr val="F2F2F2"/>
          </a:solidFill>
          <a:ln>
            <a:noFill/>
          </a:ln>
        </p:spPr>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MUBT0060">
  <p:cSld name="MUBT0060">
    <p:spTree>
      <p:nvGrpSpPr>
        <p:cNvPr id="1" name="Shape 1009"/>
        <p:cNvGrpSpPr/>
        <p:nvPr/>
      </p:nvGrpSpPr>
      <p:grpSpPr>
        <a:xfrm>
          <a:off x="0" y="0"/>
          <a:ext cx="0" cy="0"/>
          <a:chOff x="0" y="0"/>
          <a:chExt cx="0" cy="0"/>
        </a:xfrm>
      </p:grpSpPr>
      <p:sp>
        <p:nvSpPr>
          <p:cNvPr id="1010" name="Google Shape;1010;p202"/>
          <p:cNvSpPr>
            <a:spLocks noGrp="1"/>
          </p:cNvSpPr>
          <p:nvPr>
            <p:ph type="pic" idx="2"/>
          </p:nvPr>
        </p:nvSpPr>
        <p:spPr>
          <a:xfrm>
            <a:off x="-1" y="-1"/>
            <a:ext cx="12192000" cy="4140200"/>
          </a:xfrm>
          <a:prstGeom prst="rect">
            <a:avLst/>
          </a:prstGeom>
          <a:solidFill>
            <a:srgbClr val="F2F2F2"/>
          </a:solidFill>
          <a:ln>
            <a:noFill/>
          </a:ln>
        </p:spPr>
      </p:sp>
      <p:sp>
        <p:nvSpPr>
          <p:cNvPr id="1011" name="Google Shape;1011;p202"/>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12" name="Google Shape;1012;p202"/>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3" name="Google Shape;1013;p202"/>
          <p:cNvSpPr>
            <a:spLocks noGrp="1"/>
          </p:cNvSpPr>
          <p:nvPr>
            <p:ph type="pic" idx="3"/>
          </p:nvPr>
        </p:nvSpPr>
        <p:spPr>
          <a:xfrm>
            <a:off x="636743" y="2432689"/>
            <a:ext cx="2083115" cy="3421187"/>
          </a:xfrm>
          <a:prstGeom prst="rect">
            <a:avLst/>
          </a:prstGeom>
          <a:solidFill>
            <a:srgbClr val="F2F2F2"/>
          </a:solidFill>
          <a:ln>
            <a:noFill/>
          </a:ln>
        </p:spPr>
      </p:sp>
      <p:sp>
        <p:nvSpPr>
          <p:cNvPr id="1014" name="Google Shape;1014;p202"/>
          <p:cNvSpPr>
            <a:spLocks noGrp="1"/>
          </p:cNvSpPr>
          <p:nvPr>
            <p:ph type="pic" idx="4"/>
          </p:nvPr>
        </p:nvSpPr>
        <p:spPr>
          <a:xfrm>
            <a:off x="2979853" y="2404291"/>
            <a:ext cx="2083115" cy="3421187"/>
          </a:xfrm>
          <a:prstGeom prst="rect">
            <a:avLst/>
          </a:prstGeom>
          <a:solidFill>
            <a:srgbClr val="F2F2F2"/>
          </a:solidFill>
          <a:ln>
            <a:noFill/>
          </a:ln>
        </p:spPr>
      </p:sp>
      <p:sp>
        <p:nvSpPr>
          <p:cNvPr id="1015" name="Google Shape;1015;p202"/>
          <p:cNvSpPr>
            <a:spLocks noGrp="1"/>
          </p:cNvSpPr>
          <p:nvPr>
            <p:ph type="pic" idx="5"/>
          </p:nvPr>
        </p:nvSpPr>
        <p:spPr>
          <a:xfrm>
            <a:off x="5180803" y="2404291"/>
            <a:ext cx="2083115" cy="3421187"/>
          </a:xfrm>
          <a:prstGeom prst="rect">
            <a:avLst/>
          </a:prstGeom>
          <a:solidFill>
            <a:srgbClr val="F2F2F2"/>
          </a:solidFill>
          <a:ln>
            <a:noFill/>
          </a:ln>
        </p:spPr>
      </p:sp>
      <p:sp>
        <p:nvSpPr>
          <p:cNvPr id="1016" name="Google Shape;1016;p202"/>
          <p:cNvSpPr>
            <a:spLocks noGrp="1"/>
          </p:cNvSpPr>
          <p:nvPr>
            <p:ph type="pic" idx="6"/>
          </p:nvPr>
        </p:nvSpPr>
        <p:spPr>
          <a:xfrm>
            <a:off x="7381752" y="2404291"/>
            <a:ext cx="2083115" cy="3421187"/>
          </a:xfrm>
          <a:prstGeom prst="rect">
            <a:avLst/>
          </a:prstGeom>
          <a:solidFill>
            <a:srgbClr val="F2F2F2"/>
          </a:solidFill>
          <a:ln>
            <a:noFill/>
          </a:ln>
        </p:spPr>
      </p:sp>
      <p:sp>
        <p:nvSpPr>
          <p:cNvPr id="1017" name="Google Shape;1017;p202"/>
          <p:cNvSpPr>
            <a:spLocks noGrp="1"/>
          </p:cNvSpPr>
          <p:nvPr>
            <p:ph type="pic" idx="7"/>
          </p:nvPr>
        </p:nvSpPr>
        <p:spPr>
          <a:xfrm>
            <a:off x="9582703" y="2404291"/>
            <a:ext cx="2083115" cy="3421187"/>
          </a:xfrm>
          <a:prstGeom prst="rect">
            <a:avLst/>
          </a:prstGeom>
          <a:solidFill>
            <a:srgbClr val="F2F2F2"/>
          </a:solidFill>
          <a:ln>
            <a:noFill/>
          </a:ln>
        </p:spPr>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MUBT0061">
  <p:cSld name="MUBT0061">
    <p:spTree>
      <p:nvGrpSpPr>
        <p:cNvPr id="1" name="Shape 1018"/>
        <p:cNvGrpSpPr/>
        <p:nvPr/>
      </p:nvGrpSpPr>
      <p:grpSpPr>
        <a:xfrm>
          <a:off x="0" y="0"/>
          <a:ext cx="0" cy="0"/>
          <a:chOff x="0" y="0"/>
          <a:chExt cx="0" cy="0"/>
        </a:xfrm>
      </p:grpSpPr>
      <p:sp>
        <p:nvSpPr>
          <p:cNvPr id="1019" name="Google Shape;1019;p203"/>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20" name="Google Shape;1020;p203"/>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1" name="Google Shape;1021;p203"/>
          <p:cNvSpPr>
            <a:spLocks noGrp="1"/>
          </p:cNvSpPr>
          <p:nvPr>
            <p:ph type="pic" idx="2"/>
          </p:nvPr>
        </p:nvSpPr>
        <p:spPr>
          <a:xfrm>
            <a:off x="5106593" y="2525278"/>
            <a:ext cx="1980403" cy="3252500"/>
          </a:xfrm>
          <a:prstGeom prst="rect">
            <a:avLst/>
          </a:prstGeom>
          <a:solidFill>
            <a:srgbClr val="F2F2F2"/>
          </a:solidFill>
          <a:ln>
            <a:noFill/>
          </a:ln>
        </p:spPr>
      </p:sp>
      <p:sp>
        <p:nvSpPr>
          <p:cNvPr id="1022" name="Google Shape;1022;p203"/>
          <p:cNvSpPr>
            <a:spLocks noGrp="1"/>
          </p:cNvSpPr>
          <p:nvPr>
            <p:ph type="pic" idx="3"/>
          </p:nvPr>
        </p:nvSpPr>
        <p:spPr>
          <a:xfrm>
            <a:off x="2540000" y="2695075"/>
            <a:ext cx="1773629" cy="2912907"/>
          </a:xfrm>
          <a:prstGeom prst="rect">
            <a:avLst/>
          </a:prstGeom>
          <a:solidFill>
            <a:srgbClr val="F2F2F2"/>
          </a:solidFill>
          <a:ln>
            <a:noFill/>
          </a:ln>
        </p:spPr>
      </p:sp>
      <p:sp>
        <p:nvSpPr>
          <p:cNvPr id="1023" name="Google Shape;1023;p203"/>
          <p:cNvSpPr>
            <a:spLocks noGrp="1"/>
          </p:cNvSpPr>
          <p:nvPr>
            <p:ph type="pic" idx="4"/>
          </p:nvPr>
        </p:nvSpPr>
        <p:spPr>
          <a:xfrm>
            <a:off x="7876752" y="2695075"/>
            <a:ext cx="1773629" cy="2912907"/>
          </a:xfrm>
          <a:prstGeom prst="rect">
            <a:avLst/>
          </a:prstGeom>
          <a:solidFill>
            <a:srgbClr val="F2F2F2"/>
          </a:solidFill>
          <a:ln>
            <a:noFill/>
          </a:ln>
        </p:spPr>
      </p:sp>
      <p:sp>
        <p:nvSpPr>
          <p:cNvPr id="1024" name="Google Shape;1024;p203"/>
          <p:cNvSpPr>
            <a:spLocks noGrp="1"/>
          </p:cNvSpPr>
          <p:nvPr>
            <p:ph type="pic" idx="5"/>
          </p:nvPr>
        </p:nvSpPr>
        <p:spPr>
          <a:xfrm>
            <a:off x="520833" y="2861912"/>
            <a:ext cx="1570459" cy="2579232"/>
          </a:xfrm>
          <a:prstGeom prst="rect">
            <a:avLst/>
          </a:prstGeom>
          <a:solidFill>
            <a:srgbClr val="F2F2F2"/>
          </a:solidFill>
          <a:ln>
            <a:noFill/>
          </a:ln>
        </p:spPr>
      </p:sp>
      <p:sp>
        <p:nvSpPr>
          <p:cNvPr id="1025" name="Google Shape;1025;p203"/>
          <p:cNvSpPr>
            <a:spLocks noGrp="1"/>
          </p:cNvSpPr>
          <p:nvPr>
            <p:ph type="pic" idx="6"/>
          </p:nvPr>
        </p:nvSpPr>
        <p:spPr>
          <a:xfrm>
            <a:off x="10095359" y="2861912"/>
            <a:ext cx="1570459" cy="2579232"/>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UBT0015">
  <p:cSld name="MUBT0015">
    <p:spTree>
      <p:nvGrpSpPr>
        <p:cNvPr id="1" name="Shape 51"/>
        <p:cNvGrpSpPr/>
        <p:nvPr/>
      </p:nvGrpSpPr>
      <p:grpSpPr>
        <a:xfrm>
          <a:off x="0" y="0"/>
          <a:ext cx="0" cy="0"/>
          <a:chOff x="0" y="0"/>
          <a:chExt cx="0" cy="0"/>
        </a:xfrm>
      </p:grpSpPr>
      <p:sp>
        <p:nvSpPr>
          <p:cNvPr id="52" name="Google Shape;52;p82"/>
          <p:cNvSpPr>
            <a:spLocks noGrp="1"/>
          </p:cNvSpPr>
          <p:nvPr>
            <p:ph type="pic" idx="2"/>
          </p:nvPr>
        </p:nvSpPr>
        <p:spPr>
          <a:xfrm>
            <a:off x="1828800" y="990600"/>
            <a:ext cx="2438400" cy="2102069"/>
          </a:xfrm>
          <a:prstGeom prst="rect">
            <a:avLst/>
          </a:prstGeom>
          <a:solidFill>
            <a:srgbClr val="F2F2F2"/>
          </a:solidFill>
          <a:ln>
            <a:noFill/>
          </a:ln>
        </p:spPr>
      </p:sp>
      <p:sp>
        <p:nvSpPr>
          <p:cNvPr id="53" name="Google Shape;53;p82"/>
          <p:cNvSpPr>
            <a:spLocks noGrp="1"/>
          </p:cNvSpPr>
          <p:nvPr>
            <p:ph type="pic" idx="3"/>
          </p:nvPr>
        </p:nvSpPr>
        <p:spPr>
          <a:xfrm>
            <a:off x="7910897" y="990600"/>
            <a:ext cx="2438400" cy="2102069"/>
          </a:xfrm>
          <a:prstGeom prst="rect">
            <a:avLst/>
          </a:prstGeom>
          <a:solidFill>
            <a:srgbClr val="F2F2F2"/>
          </a:solidFill>
          <a:ln>
            <a:noFill/>
          </a:ln>
        </p:spPr>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MUBT0062">
  <p:cSld name="MUBT0062">
    <p:spTree>
      <p:nvGrpSpPr>
        <p:cNvPr id="1" name="Shape 1026"/>
        <p:cNvGrpSpPr/>
        <p:nvPr/>
      </p:nvGrpSpPr>
      <p:grpSpPr>
        <a:xfrm>
          <a:off x="0" y="0"/>
          <a:ext cx="0" cy="0"/>
          <a:chOff x="0" y="0"/>
          <a:chExt cx="0" cy="0"/>
        </a:xfrm>
      </p:grpSpPr>
      <p:sp>
        <p:nvSpPr>
          <p:cNvPr id="1027" name="Google Shape;1027;p204"/>
          <p:cNvSpPr>
            <a:spLocks noGrp="1"/>
          </p:cNvSpPr>
          <p:nvPr>
            <p:ph type="pic" idx="2"/>
          </p:nvPr>
        </p:nvSpPr>
        <p:spPr>
          <a:xfrm>
            <a:off x="670507" y="1058543"/>
            <a:ext cx="3753101" cy="4710892"/>
          </a:xfrm>
          <a:prstGeom prst="rect">
            <a:avLst/>
          </a:prstGeom>
          <a:solidFill>
            <a:srgbClr val="E8E8E8"/>
          </a:solidFill>
          <a:ln>
            <a:noFill/>
          </a:ln>
        </p:spPr>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MUBT0063">
  <p:cSld name="MUBT0063">
    <p:spTree>
      <p:nvGrpSpPr>
        <p:cNvPr id="1" name="Shape 1028"/>
        <p:cNvGrpSpPr/>
        <p:nvPr/>
      </p:nvGrpSpPr>
      <p:grpSpPr>
        <a:xfrm>
          <a:off x="0" y="0"/>
          <a:ext cx="0" cy="0"/>
          <a:chOff x="0" y="0"/>
          <a:chExt cx="0" cy="0"/>
        </a:xfrm>
      </p:grpSpPr>
      <p:sp>
        <p:nvSpPr>
          <p:cNvPr id="1029" name="Google Shape;1029;p205"/>
          <p:cNvSpPr>
            <a:spLocks noGrp="1"/>
          </p:cNvSpPr>
          <p:nvPr>
            <p:ph type="pic" idx="2"/>
          </p:nvPr>
        </p:nvSpPr>
        <p:spPr>
          <a:xfrm>
            <a:off x="7766307" y="1058543"/>
            <a:ext cx="3753101" cy="4710892"/>
          </a:xfrm>
          <a:prstGeom prst="rect">
            <a:avLst/>
          </a:prstGeom>
          <a:solidFill>
            <a:srgbClr val="E8E8E8"/>
          </a:solidFill>
          <a:ln>
            <a:noFill/>
          </a:ln>
        </p:spPr>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MUBT0064">
  <p:cSld name="MUBT0064">
    <p:spTree>
      <p:nvGrpSpPr>
        <p:cNvPr id="1" name="Shape 1030"/>
        <p:cNvGrpSpPr/>
        <p:nvPr/>
      </p:nvGrpSpPr>
      <p:grpSpPr>
        <a:xfrm>
          <a:off x="0" y="0"/>
          <a:ext cx="0" cy="0"/>
          <a:chOff x="0" y="0"/>
          <a:chExt cx="0" cy="0"/>
        </a:xfrm>
      </p:grpSpPr>
      <p:sp>
        <p:nvSpPr>
          <p:cNvPr id="1031" name="Google Shape;1031;p206"/>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32" name="Google Shape;1032;p206"/>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3" name="Google Shape;1033;p206"/>
          <p:cNvSpPr>
            <a:spLocks noGrp="1"/>
          </p:cNvSpPr>
          <p:nvPr>
            <p:ph type="pic" idx="2"/>
          </p:nvPr>
        </p:nvSpPr>
        <p:spPr>
          <a:xfrm>
            <a:off x="3633299" y="2142204"/>
            <a:ext cx="4956995" cy="3949168"/>
          </a:xfrm>
          <a:prstGeom prst="rect">
            <a:avLst/>
          </a:prstGeom>
          <a:solidFill>
            <a:srgbClr val="E8E8E8"/>
          </a:solidFill>
          <a:ln>
            <a:noFill/>
          </a:ln>
        </p:spPr>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MUBT0065">
  <p:cSld name="MUBT0065">
    <p:spTree>
      <p:nvGrpSpPr>
        <p:cNvPr id="1" name="Shape 1034"/>
        <p:cNvGrpSpPr/>
        <p:nvPr/>
      </p:nvGrpSpPr>
      <p:grpSpPr>
        <a:xfrm>
          <a:off x="0" y="0"/>
          <a:ext cx="0" cy="0"/>
          <a:chOff x="0" y="0"/>
          <a:chExt cx="0" cy="0"/>
        </a:xfrm>
      </p:grpSpPr>
      <p:sp>
        <p:nvSpPr>
          <p:cNvPr id="1035" name="Google Shape;1035;p207"/>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36" name="Google Shape;1036;p207"/>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7" name="Google Shape;1037;p207"/>
          <p:cNvSpPr>
            <a:spLocks noGrp="1"/>
          </p:cNvSpPr>
          <p:nvPr>
            <p:ph type="pic" idx="2"/>
          </p:nvPr>
        </p:nvSpPr>
        <p:spPr>
          <a:xfrm>
            <a:off x="5045385" y="2171273"/>
            <a:ext cx="3980291" cy="2244177"/>
          </a:xfrm>
          <a:prstGeom prst="rect">
            <a:avLst/>
          </a:prstGeom>
          <a:solidFill>
            <a:srgbClr val="E8E8E8"/>
          </a:solidFill>
          <a:ln>
            <a:noFill/>
          </a:ln>
        </p:spPr>
      </p:sp>
      <p:sp>
        <p:nvSpPr>
          <p:cNvPr id="1038" name="Google Shape;1038;p207"/>
          <p:cNvSpPr>
            <a:spLocks noGrp="1"/>
          </p:cNvSpPr>
          <p:nvPr>
            <p:ph type="pic" idx="3"/>
          </p:nvPr>
        </p:nvSpPr>
        <p:spPr>
          <a:xfrm>
            <a:off x="2674948" y="3791593"/>
            <a:ext cx="2794584" cy="1724016"/>
          </a:xfrm>
          <a:prstGeom prst="rect">
            <a:avLst/>
          </a:prstGeom>
          <a:solidFill>
            <a:srgbClr val="E8E8E8"/>
          </a:solidFill>
          <a:ln>
            <a:noFill/>
          </a:ln>
        </p:spPr>
      </p:sp>
      <p:sp>
        <p:nvSpPr>
          <p:cNvPr id="1039" name="Google Shape;1039;p207"/>
          <p:cNvSpPr>
            <a:spLocks noGrp="1"/>
          </p:cNvSpPr>
          <p:nvPr>
            <p:ph type="pic" idx="4"/>
          </p:nvPr>
        </p:nvSpPr>
        <p:spPr>
          <a:xfrm>
            <a:off x="8255557" y="3550724"/>
            <a:ext cx="1480352" cy="1858139"/>
          </a:xfrm>
          <a:prstGeom prst="rect">
            <a:avLst/>
          </a:prstGeom>
          <a:solidFill>
            <a:srgbClr val="E8E8E8"/>
          </a:solidFill>
          <a:ln>
            <a:noFill/>
          </a:ln>
        </p:spPr>
      </p:sp>
      <p:sp>
        <p:nvSpPr>
          <p:cNvPr id="1040" name="Google Shape;1040;p207"/>
          <p:cNvSpPr>
            <a:spLocks noGrp="1"/>
          </p:cNvSpPr>
          <p:nvPr>
            <p:ph type="pic" idx="5"/>
          </p:nvPr>
        </p:nvSpPr>
        <p:spPr>
          <a:xfrm>
            <a:off x="9546887" y="4787344"/>
            <a:ext cx="601439" cy="987768"/>
          </a:xfrm>
          <a:prstGeom prst="rect">
            <a:avLst/>
          </a:prstGeom>
          <a:solidFill>
            <a:srgbClr val="E8E8E8"/>
          </a:solidFill>
          <a:ln>
            <a:noFill/>
          </a:ln>
        </p:spPr>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MUBT0066">
  <p:cSld name="MUBT0066">
    <p:spTree>
      <p:nvGrpSpPr>
        <p:cNvPr id="1" name="Shape 1041"/>
        <p:cNvGrpSpPr/>
        <p:nvPr/>
      </p:nvGrpSpPr>
      <p:grpSpPr>
        <a:xfrm>
          <a:off x="0" y="0"/>
          <a:ext cx="0" cy="0"/>
          <a:chOff x="0" y="0"/>
          <a:chExt cx="0" cy="0"/>
        </a:xfrm>
      </p:grpSpPr>
      <p:sp>
        <p:nvSpPr>
          <p:cNvPr id="1042" name="Google Shape;1042;p208"/>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43" name="Google Shape;1043;p208"/>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4" name="Google Shape;1044;p208"/>
          <p:cNvSpPr>
            <a:spLocks noGrp="1"/>
          </p:cNvSpPr>
          <p:nvPr>
            <p:ph type="pic" idx="2"/>
          </p:nvPr>
        </p:nvSpPr>
        <p:spPr>
          <a:xfrm>
            <a:off x="1923323" y="2016512"/>
            <a:ext cx="4371671" cy="2464845"/>
          </a:xfrm>
          <a:prstGeom prst="rect">
            <a:avLst/>
          </a:prstGeom>
          <a:solidFill>
            <a:srgbClr val="E8E8E8"/>
          </a:solidFill>
          <a:ln>
            <a:noFill/>
          </a:ln>
        </p:spPr>
      </p:sp>
      <p:sp>
        <p:nvSpPr>
          <p:cNvPr id="1045" name="Google Shape;1045;p208"/>
          <p:cNvSpPr>
            <a:spLocks noGrp="1"/>
          </p:cNvSpPr>
          <p:nvPr>
            <p:ph type="pic" idx="3"/>
          </p:nvPr>
        </p:nvSpPr>
        <p:spPr>
          <a:xfrm>
            <a:off x="4180002" y="3657761"/>
            <a:ext cx="3194892" cy="1970972"/>
          </a:xfrm>
          <a:prstGeom prst="rect">
            <a:avLst/>
          </a:prstGeom>
          <a:solidFill>
            <a:srgbClr val="E8E8E8"/>
          </a:solidFill>
          <a:ln>
            <a:noFill/>
          </a:ln>
        </p:spPr>
      </p:sp>
      <p:sp>
        <p:nvSpPr>
          <p:cNvPr id="1046" name="Google Shape;1046;p208"/>
          <p:cNvSpPr>
            <a:spLocks noGrp="1"/>
          </p:cNvSpPr>
          <p:nvPr>
            <p:ph type="pic" idx="4"/>
          </p:nvPr>
        </p:nvSpPr>
        <p:spPr>
          <a:xfrm>
            <a:off x="649800" y="3550723"/>
            <a:ext cx="1480352" cy="1858139"/>
          </a:xfrm>
          <a:prstGeom prst="rect">
            <a:avLst/>
          </a:prstGeom>
          <a:solidFill>
            <a:srgbClr val="E8E8E8"/>
          </a:solidFill>
          <a:ln>
            <a:noFill/>
          </a:ln>
        </p:spPr>
      </p:sp>
      <p:sp>
        <p:nvSpPr>
          <p:cNvPr id="1047" name="Google Shape;1047;p208"/>
          <p:cNvSpPr>
            <a:spLocks noGrp="1"/>
          </p:cNvSpPr>
          <p:nvPr>
            <p:ph type="pic" idx="5"/>
          </p:nvPr>
        </p:nvSpPr>
        <p:spPr>
          <a:xfrm>
            <a:off x="1941129" y="4787343"/>
            <a:ext cx="601439" cy="987768"/>
          </a:xfrm>
          <a:prstGeom prst="rect">
            <a:avLst/>
          </a:prstGeom>
          <a:solidFill>
            <a:srgbClr val="E8E8E8"/>
          </a:solidFill>
          <a:ln>
            <a:noFill/>
          </a:ln>
        </p:spPr>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MUBT0067">
  <p:cSld name="MUBT0067">
    <p:spTree>
      <p:nvGrpSpPr>
        <p:cNvPr id="1" name="Shape 1048"/>
        <p:cNvGrpSpPr/>
        <p:nvPr/>
      </p:nvGrpSpPr>
      <p:grpSpPr>
        <a:xfrm>
          <a:off x="0" y="0"/>
          <a:ext cx="0" cy="0"/>
          <a:chOff x="0" y="0"/>
          <a:chExt cx="0" cy="0"/>
        </a:xfrm>
      </p:grpSpPr>
      <p:sp>
        <p:nvSpPr>
          <p:cNvPr id="1049" name="Google Shape;1049;p209"/>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50" name="Google Shape;1050;p209"/>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1" name="Google Shape;1051;p209"/>
          <p:cNvSpPr>
            <a:spLocks noGrp="1"/>
          </p:cNvSpPr>
          <p:nvPr>
            <p:ph type="pic" idx="2"/>
          </p:nvPr>
        </p:nvSpPr>
        <p:spPr>
          <a:xfrm>
            <a:off x="1334297" y="2619157"/>
            <a:ext cx="4541539" cy="2801736"/>
          </a:xfrm>
          <a:prstGeom prst="rect">
            <a:avLst/>
          </a:prstGeom>
          <a:solidFill>
            <a:srgbClr val="E8E8E8"/>
          </a:solidFill>
          <a:ln>
            <a:noFill/>
          </a:ln>
        </p:spPr>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MUBT0068">
  <p:cSld name="MUBT0068">
    <p:spTree>
      <p:nvGrpSpPr>
        <p:cNvPr id="1" name="Shape 1052"/>
        <p:cNvGrpSpPr/>
        <p:nvPr/>
      </p:nvGrpSpPr>
      <p:grpSpPr>
        <a:xfrm>
          <a:off x="0" y="0"/>
          <a:ext cx="0" cy="0"/>
          <a:chOff x="0" y="0"/>
          <a:chExt cx="0" cy="0"/>
        </a:xfrm>
      </p:grpSpPr>
      <p:sp>
        <p:nvSpPr>
          <p:cNvPr id="1053" name="Google Shape;1053;p210"/>
          <p:cNvSpPr>
            <a:spLocks noGrp="1"/>
          </p:cNvSpPr>
          <p:nvPr>
            <p:ph type="pic" idx="2"/>
          </p:nvPr>
        </p:nvSpPr>
        <p:spPr>
          <a:xfrm>
            <a:off x="7546405" y="2513674"/>
            <a:ext cx="2451164" cy="1512157"/>
          </a:xfrm>
          <a:prstGeom prst="rect">
            <a:avLst/>
          </a:prstGeom>
          <a:solidFill>
            <a:srgbClr val="E8E8E8"/>
          </a:solidFill>
          <a:ln>
            <a:noFill/>
          </a:ln>
        </p:spPr>
      </p:sp>
      <p:sp>
        <p:nvSpPr>
          <p:cNvPr id="1054" name="Google Shape;1054;p210"/>
          <p:cNvSpPr>
            <a:spLocks noGrp="1"/>
          </p:cNvSpPr>
          <p:nvPr>
            <p:ph type="pic" idx="3"/>
          </p:nvPr>
        </p:nvSpPr>
        <p:spPr>
          <a:xfrm>
            <a:off x="2188929" y="2513674"/>
            <a:ext cx="2451164" cy="1512157"/>
          </a:xfrm>
          <a:prstGeom prst="rect">
            <a:avLst/>
          </a:prstGeom>
          <a:solidFill>
            <a:srgbClr val="E8E8E8"/>
          </a:solidFill>
          <a:ln>
            <a:noFill/>
          </a:ln>
        </p:spPr>
      </p:sp>
      <p:sp>
        <p:nvSpPr>
          <p:cNvPr id="1055" name="Google Shape;1055;p210"/>
          <p:cNvSpPr>
            <a:spLocks noGrp="1"/>
          </p:cNvSpPr>
          <p:nvPr>
            <p:ph type="pic" idx="4"/>
          </p:nvPr>
        </p:nvSpPr>
        <p:spPr>
          <a:xfrm>
            <a:off x="4115895" y="1782722"/>
            <a:ext cx="3980012" cy="2455325"/>
          </a:xfrm>
          <a:prstGeom prst="rect">
            <a:avLst/>
          </a:prstGeom>
          <a:solidFill>
            <a:srgbClr val="E8E8E8"/>
          </a:solidFill>
          <a:ln>
            <a:noFill/>
          </a:ln>
        </p:spPr>
      </p:sp>
      <p:sp>
        <p:nvSpPr>
          <p:cNvPr id="1056" name="Google Shape;1056;p210"/>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57" name="Google Shape;1057;p210"/>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MUBT0069">
  <p:cSld name="MUBT0069">
    <p:spTree>
      <p:nvGrpSpPr>
        <p:cNvPr id="1" name="Shape 1058"/>
        <p:cNvGrpSpPr/>
        <p:nvPr/>
      </p:nvGrpSpPr>
      <p:grpSpPr>
        <a:xfrm>
          <a:off x="0" y="0"/>
          <a:ext cx="0" cy="0"/>
          <a:chOff x="0" y="0"/>
          <a:chExt cx="0" cy="0"/>
        </a:xfrm>
      </p:grpSpPr>
      <p:sp>
        <p:nvSpPr>
          <p:cNvPr id="1059" name="Google Shape;1059;p211"/>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60" name="Google Shape;1060;p211"/>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1" name="Google Shape;1061;p211"/>
          <p:cNvSpPr>
            <a:spLocks noGrp="1"/>
          </p:cNvSpPr>
          <p:nvPr>
            <p:ph type="pic" idx="2"/>
          </p:nvPr>
        </p:nvSpPr>
        <p:spPr>
          <a:xfrm>
            <a:off x="3791479" y="2609063"/>
            <a:ext cx="4632085" cy="2857599"/>
          </a:xfrm>
          <a:prstGeom prst="rect">
            <a:avLst/>
          </a:prstGeom>
          <a:solidFill>
            <a:srgbClr val="E8E8E8"/>
          </a:solidFill>
          <a:ln>
            <a:noFill/>
          </a:ln>
        </p:spPr>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MUBT0070">
  <p:cSld name="MUBT0070">
    <p:spTree>
      <p:nvGrpSpPr>
        <p:cNvPr id="1" name="Shape 1062"/>
        <p:cNvGrpSpPr/>
        <p:nvPr/>
      </p:nvGrpSpPr>
      <p:grpSpPr>
        <a:xfrm>
          <a:off x="0" y="0"/>
          <a:ext cx="0" cy="0"/>
          <a:chOff x="0" y="0"/>
          <a:chExt cx="0" cy="0"/>
        </a:xfrm>
      </p:grpSpPr>
      <p:sp>
        <p:nvSpPr>
          <p:cNvPr id="1063" name="Google Shape;1063;p212"/>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64" name="Google Shape;1064;p212"/>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5" name="Google Shape;1065;p212"/>
          <p:cNvSpPr>
            <a:spLocks noGrp="1"/>
          </p:cNvSpPr>
          <p:nvPr>
            <p:ph type="pic" idx="2"/>
          </p:nvPr>
        </p:nvSpPr>
        <p:spPr>
          <a:xfrm>
            <a:off x="3468735" y="2032865"/>
            <a:ext cx="5239415" cy="2954100"/>
          </a:xfrm>
          <a:prstGeom prst="rect">
            <a:avLst/>
          </a:prstGeom>
          <a:solidFill>
            <a:srgbClr val="E8E8E8"/>
          </a:solidFill>
          <a:ln>
            <a:noFill/>
          </a:ln>
        </p:spPr>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MUBT0071">
  <p:cSld name="MUBT0071">
    <p:spTree>
      <p:nvGrpSpPr>
        <p:cNvPr id="1" name="Shape 1066"/>
        <p:cNvGrpSpPr/>
        <p:nvPr/>
      </p:nvGrpSpPr>
      <p:grpSpPr>
        <a:xfrm>
          <a:off x="0" y="0"/>
          <a:ext cx="0" cy="0"/>
          <a:chOff x="0" y="0"/>
          <a:chExt cx="0" cy="0"/>
        </a:xfrm>
      </p:grpSpPr>
      <p:sp>
        <p:nvSpPr>
          <p:cNvPr id="1067" name="Google Shape;1067;p213"/>
          <p:cNvSpPr>
            <a:spLocks noGrp="1"/>
          </p:cNvSpPr>
          <p:nvPr>
            <p:ph type="pic" idx="2"/>
          </p:nvPr>
        </p:nvSpPr>
        <p:spPr>
          <a:xfrm>
            <a:off x="6155049" y="2032865"/>
            <a:ext cx="5239415" cy="2954100"/>
          </a:xfrm>
          <a:prstGeom prst="rect">
            <a:avLst/>
          </a:prstGeom>
          <a:solidFill>
            <a:srgbClr val="E8E8E8"/>
          </a:solidFill>
          <a:ln>
            <a:noFill/>
          </a:ln>
        </p:spPr>
      </p:sp>
      <p:sp>
        <p:nvSpPr>
          <p:cNvPr id="1068" name="Google Shape;1068;p213"/>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69" name="Google Shape;1069;p213"/>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UBT0016">
  <p:cSld name="MUBT0016">
    <p:spTree>
      <p:nvGrpSpPr>
        <p:cNvPr id="1" name="Shape 54"/>
        <p:cNvGrpSpPr/>
        <p:nvPr/>
      </p:nvGrpSpPr>
      <p:grpSpPr>
        <a:xfrm>
          <a:off x="0" y="0"/>
          <a:ext cx="0" cy="0"/>
          <a:chOff x="0" y="0"/>
          <a:chExt cx="0" cy="0"/>
        </a:xfrm>
      </p:grpSpPr>
      <p:sp>
        <p:nvSpPr>
          <p:cNvPr id="55" name="Google Shape;55;p83"/>
          <p:cNvSpPr>
            <a:spLocks noGrp="1"/>
          </p:cNvSpPr>
          <p:nvPr>
            <p:ph type="pic" idx="2"/>
          </p:nvPr>
        </p:nvSpPr>
        <p:spPr>
          <a:xfrm>
            <a:off x="0" y="-7751"/>
            <a:ext cx="6096000" cy="3432876"/>
          </a:xfrm>
          <a:prstGeom prst="rect">
            <a:avLst/>
          </a:prstGeom>
          <a:solidFill>
            <a:srgbClr val="F2F2F2"/>
          </a:solidFill>
          <a:ln>
            <a:noFill/>
          </a:ln>
        </p:spPr>
      </p:sp>
      <p:sp>
        <p:nvSpPr>
          <p:cNvPr id="56" name="Google Shape;56;p83"/>
          <p:cNvSpPr>
            <a:spLocks noGrp="1"/>
          </p:cNvSpPr>
          <p:nvPr>
            <p:ph type="pic" idx="3"/>
          </p:nvPr>
        </p:nvSpPr>
        <p:spPr>
          <a:xfrm>
            <a:off x="6096000" y="-7751"/>
            <a:ext cx="6096000" cy="3432876"/>
          </a:xfrm>
          <a:prstGeom prst="rect">
            <a:avLst/>
          </a:prstGeom>
          <a:solidFill>
            <a:srgbClr val="F2F2F2"/>
          </a:solidFill>
          <a:ln>
            <a:noFill/>
          </a:ln>
        </p:spPr>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MUBT0072">
  <p:cSld name="MUBT0072">
    <p:spTree>
      <p:nvGrpSpPr>
        <p:cNvPr id="1" name="Shape 1070"/>
        <p:cNvGrpSpPr/>
        <p:nvPr/>
      </p:nvGrpSpPr>
      <p:grpSpPr>
        <a:xfrm>
          <a:off x="0" y="0"/>
          <a:ext cx="0" cy="0"/>
          <a:chOff x="0" y="0"/>
          <a:chExt cx="0" cy="0"/>
        </a:xfrm>
      </p:grpSpPr>
      <p:sp>
        <p:nvSpPr>
          <p:cNvPr id="1071" name="Google Shape;1071;p214"/>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72" name="Google Shape;1072;p214"/>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3" name="Google Shape;1073;p214"/>
          <p:cNvSpPr>
            <a:spLocks noGrp="1"/>
          </p:cNvSpPr>
          <p:nvPr>
            <p:ph type="pic" idx="2"/>
          </p:nvPr>
        </p:nvSpPr>
        <p:spPr>
          <a:xfrm>
            <a:off x="5165212" y="3068944"/>
            <a:ext cx="1861576" cy="2167952"/>
          </a:xfrm>
          <a:prstGeom prst="rect">
            <a:avLst/>
          </a:prstGeom>
          <a:solidFill>
            <a:srgbClr val="E8E8E8"/>
          </a:solidFill>
          <a:ln>
            <a:noFill/>
          </a:ln>
        </p:spPr>
      </p:sp>
      <p:sp>
        <p:nvSpPr>
          <p:cNvPr id="1074" name="Google Shape;1074;p214"/>
          <p:cNvSpPr>
            <a:spLocks noGrp="1"/>
          </p:cNvSpPr>
          <p:nvPr>
            <p:ph type="pic" idx="3"/>
          </p:nvPr>
        </p:nvSpPr>
        <p:spPr>
          <a:xfrm>
            <a:off x="3773962" y="3355361"/>
            <a:ext cx="1343335" cy="1564419"/>
          </a:xfrm>
          <a:prstGeom prst="rect">
            <a:avLst/>
          </a:prstGeom>
          <a:solidFill>
            <a:srgbClr val="E8E8E8"/>
          </a:solidFill>
          <a:ln>
            <a:noFill/>
          </a:ln>
        </p:spPr>
      </p:sp>
      <p:sp>
        <p:nvSpPr>
          <p:cNvPr id="1075" name="Google Shape;1075;p214"/>
          <p:cNvSpPr>
            <a:spLocks noGrp="1"/>
          </p:cNvSpPr>
          <p:nvPr>
            <p:ph type="pic" idx="4"/>
          </p:nvPr>
        </p:nvSpPr>
        <p:spPr>
          <a:xfrm>
            <a:off x="7074706" y="3355361"/>
            <a:ext cx="1343335" cy="1564419"/>
          </a:xfrm>
          <a:prstGeom prst="rect">
            <a:avLst/>
          </a:prstGeom>
          <a:solidFill>
            <a:srgbClr val="E8E8E8"/>
          </a:solidFill>
          <a:ln>
            <a:noFill/>
          </a:ln>
        </p:spPr>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MUBT0073">
  <p:cSld name="MUBT0073">
    <p:spTree>
      <p:nvGrpSpPr>
        <p:cNvPr id="1" name="Shape 1076"/>
        <p:cNvGrpSpPr/>
        <p:nvPr/>
      </p:nvGrpSpPr>
      <p:grpSpPr>
        <a:xfrm>
          <a:off x="0" y="0"/>
          <a:ext cx="0" cy="0"/>
          <a:chOff x="0" y="0"/>
          <a:chExt cx="0" cy="0"/>
        </a:xfrm>
      </p:grpSpPr>
      <p:sp>
        <p:nvSpPr>
          <p:cNvPr id="1077" name="Google Shape;1077;p215"/>
          <p:cNvSpPr>
            <a:spLocks noGrp="1"/>
          </p:cNvSpPr>
          <p:nvPr>
            <p:ph type="pic" idx="2"/>
          </p:nvPr>
        </p:nvSpPr>
        <p:spPr>
          <a:xfrm>
            <a:off x="6096000" y="0"/>
            <a:ext cx="6096000" cy="6858000"/>
          </a:xfrm>
          <a:prstGeom prst="rect">
            <a:avLst/>
          </a:prstGeom>
          <a:solidFill>
            <a:srgbClr val="F2F2F2"/>
          </a:solidFill>
          <a:ln>
            <a:noFill/>
          </a:ln>
        </p:spPr>
      </p:sp>
      <p:sp>
        <p:nvSpPr>
          <p:cNvPr id="1078" name="Google Shape;1078;p215"/>
          <p:cNvSpPr txBox="1">
            <a:spLocks noGrp="1"/>
          </p:cNvSpPr>
          <p:nvPr>
            <p:ph type="body" idx="1"/>
          </p:nvPr>
        </p:nvSpPr>
        <p:spPr>
          <a:xfrm>
            <a:off x="508000" y="1178427"/>
            <a:ext cx="11157819" cy="231007"/>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79" name="Google Shape;1079;p215"/>
          <p:cNvSpPr txBox="1">
            <a:spLocks noGrp="1"/>
          </p:cNvSpPr>
          <p:nvPr>
            <p:ph type="title"/>
          </p:nvPr>
        </p:nvSpPr>
        <p:spPr>
          <a:xfrm>
            <a:off x="508000" y="455085"/>
            <a:ext cx="11157819" cy="660511"/>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Main Title &amp; Subtitle-TOWS02">
  <p:cSld name="Main Title &amp; Subtitle-TOWS02">
    <p:spTree>
      <p:nvGrpSpPr>
        <p:cNvPr id="1" name="Shape 1080"/>
        <p:cNvGrpSpPr/>
        <p:nvPr/>
      </p:nvGrpSpPr>
      <p:grpSpPr>
        <a:xfrm>
          <a:off x="0" y="0"/>
          <a:ext cx="0" cy="0"/>
          <a:chOff x="0" y="0"/>
          <a:chExt cx="0" cy="0"/>
        </a:xfrm>
      </p:grpSpPr>
      <p:sp>
        <p:nvSpPr>
          <p:cNvPr id="1081" name="Google Shape;1081;p216"/>
          <p:cNvSpPr txBox="1">
            <a:spLocks noGrp="1"/>
          </p:cNvSpPr>
          <p:nvPr>
            <p:ph type="title"/>
          </p:nvPr>
        </p:nvSpPr>
        <p:spPr>
          <a:xfrm>
            <a:off x="517093" y="376816"/>
            <a:ext cx="11157817" cy="54594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5B5B5B"/>
              </a:buClr>
              <a:buSzPts val="3200"/>
              <a:buFont typeface="Roboto"/>
              <a:buNone/>
              <a:defRPr sz="3200" b="0" i="0" u="none" strike="noStrike" cap="none">
                <a:solidFill>
                  <a:srgbClr val="5B5B5B"/>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UBT0017">
  <p:cSld name="MUBT0017">
    <p:spTree>
      <p:nvGrpSpPr>
        <p:cNvPr id="1" name="Shape 57"/>
        <p:cNvGrpSpPr/>
        <p:nvPr/>
      </p:nvGrpSpPr>
      <p:grpSpPr>
        <a:xfrm>
          <a:off x="0" y="0"/>
          <a:ext cx="0" cy="0"/>
          <a:chOff x="0" y="0"/>
          <a:chExt cx="0" cy="0"/>
        </a:xfrm>
      </p:grpSpPr>
      <p:sp>
        <p:nvSpPr>
          <p:cNvPr id="58" name="Google Shape;58;p84"/>
          <p:cNvSpPr>
            <a:spLocks noGrp="1"/>
          </p:cNvSpPr>
          <p:nvPr>
            <p:ph type="pic" idx="2"/>
          </p:nvPr>
        </p:nvSpPr>
        <p:spPr>
          <a:xfrm>
            <a:off x="0" y="3425125"/>
            <a:ext cx="6096000" cy="3432876"/>
          </a:xfrm>
          <a:prstGeom prst="rect">
            <a:avLst/>
          </a:prstGeom>
          <a:solidFill>
            <a:srgbClr val="F2F2F2"/>
          </a:solidFill>
          <a:ln>
            <a:noFill/>
          </a:ln>
        </p:spPr>
      </p:sp>
      <p:sp>
        <p:nvSpPr>
          <p:cNvPr id="59" name="Google Shape;59;p84"/>
          <p:cNvSpPr>
            <a:spLocks noGrp="1"/>
          </p:cNvSpPr>
          <p:nvPr>
            <p:ph type="pic" idx="3"/>
          </p:nvPr>
        </p:nvSpPr>
        <p:spPr>
          <a:xfrm>
            <a:off x="6096000" y="3425125"/>
            <a:ext cx="6096000" cy="3432876"/>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UBT0018">
  <p:cSld name="MUBT0018">
    <p:spTree>
      <p:nvGrpSpPr>
        <p:cNvPr id="1" name="Shape 60"/>
        <p:cNvGrpSpPr/>
        <p:nvPr/>
      </p:nvGrpSpPr>
      <p:grpSpPr>
        <a:xfrm>
          <a:off x="0" y="0"/>
          <a:ext cx="0" cy="0"/>
          <a:chOff x="0" y="0"/>
          <a:chExt cx="0" cy="0"/>
        </a:xfrm>
      </p:grpSpPr>
      <p:sp>
        <p:nvSpPr>
          <p:cNvPr id="61" name="Google Shape;61;p85"/>
          <p:cNvSpPr>
            <a:spLocks noGrp="1"/>
          </p:cNvSpPr>
          <p:nvPr>
            <p:ph type="pic" idx="2"/>
          </p:nvPr>
        </p:nvSpPr>
        <p:spPr>
          <a:xfrm>
            <a:off x="0" y="3425125"/>
            <a:ext cx="6096000" cy="3432876"/>
          </a:xfrm>
          <a:prstGeom prst="rect">
            <a:avLst/>
          </a:prstGeom>
          <a:solidFill>
            <a:srgbClr val="F2F2F2"/>
          </a:solidFill>
          <a:ln>
            <a:noFill/>
          </a:ln>
        </p:spPr>
      </p:sp>
      <p:sp>
        <p:nvSpPr>
          <p:cNvPr id="62" name="Google Shape;62;p85"/>
          <p:cNvSpPr>
            <a:spLocks noGrp="1"/>
          </p:cNvSpPr>
          <p:nvPr>
            <p:ph type="pic" idx="3"/>
          </p:nvPr>
        </p:nvSpPr>
        <p:spPr>
          <a:xfrm>
            <a:off x="0" y="1"/>
            <a:ext cx="6096000" cy="3432876"/>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UBT0019">
  <p:cSld name="MUBT0019">
    <p:spTree>
      <p:nvGrpSpPr>
        <p:cNvPr id="1" name="Shape 63"/>
        <p:cNvGrpSpPr/>
        <p:nvPr/>
      </p:nvGrpSpPr>
      <p:grpSpPr>
        <a:xfrm>
          <a:off x="0" y="0"/>
          <a:ext cx="0" cy="0"/>
          <a:chOff x="0" y="0"/>
          <a:chExt cx="0" cy="0"/>
        </a:xfrm>
      </p:grpSpPr>
      <p:sp>
        <p:nvSpPr>
          <p:cNvPr id="64" name="Google Shape;64;p86"/>
          <p:cNvSpPr>
            <a:spLocks noGrp="1"/>
          </p:cNvSpPr>
          <p:nvPr>
            <p:ph type="pic" idx="2"/>
          </p:nvPr>
        </p:nvSpPr>
        <p:spPr>
          <a:xfrm>
            <a:off x="6096000" y="3425125"/>
            <a:ext cx="6096000" cy="3432876"/>
          </a:xfrm>
          <a:prstGeom prst="rect">
            <a:avLst/>
          </a:prstGeom>
          <a:solidFill>
            <a:srgbClr val="F2F2F2"/>
          </a:solidFill>
          <a:ln>
            <a:noFill/>
          </a:ln>
        </p:spPr>
      </p:sp>
      <p:sp>
        <p:nvSpPr>
          <p:cNvPr id="65" name="Google Shape;65;p86"/>
          <p:cNvSpPr>
            <a:spLocks noGrp="1"/>
          </p:cNvSpPr>
          <p:nvPr>
            <p:ph type="pic" idx="3"/>
          </p:nvPr>
        </p:nvSpPr>
        <p:spPr>
          <a:xfrm>
            <a:off x="6096000" y="1"/>
            <a:ext cx="6096000" cy="3432876"/>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UBT0020">
  <p:cSld name="MUBT0020">
    <p:spTree>
      <p:nvGrpSpPr>
        <p:cNvPr id="1" name="Shape 66"/>
        <p:cNvGrpSpPr/>
        <p:nvPr/>
      </p:nvGrpSpPr>
      <p:grpSpPr>
        <a:xfrm>
          <a:off x="0" y="0"/>
          <a:ext cx="0" cy="0"/>
          <a:chOff x="0" y="0"/>
          <a:chExt cx="0" cy="0"/>
        </a:xfrm>
      </p:grpSpPr>
      <p:sp>
        <p:nvSpPr>
          <p:cNvPr id="67" name="Google Shape;67;p87"/>
          <p:cNvSpPr>
            <a:spLocks noGrp="1"/>
          </p:cNvSpPr>
          <p:nvPr>
            <p:ph type="pic" idx="2"/>
          </p:nvPr>
        </p:nvSpPr>
        <p:spPr>
          <a:xfrm>
            <a:off x="6096000" y="3425125"/>
            <a:ext cx="6096000" cy="3432876"/>
          </a:xfrm>
          <a:prstGeom prst="rect">
            <a:avLst/>
          </a:prstGeom>
          <a:solidFill>
            <a:srgbClr val="F2F2F2"/>
          </a:solidFill>
          <a:ln>
            <a:noFill/>
          </a:ln>
        </p:spPr>
      </p:sp>
      <p:sp>
        <p:nvSpPr>
          <p:cNvPr id="68" name="Google Shape;68;p87"/>
          <p:cNvSpPr>
            <a:spLocks noGrp="1"/>
          </p:cNvSpPr>
          <p:nvPr>
            <p:ph type="pic" idx="3"/>
          </p:nvPr>
        </p:nvSpPr>
        <p:spPr>
          <a:xfrm>
            <a:off x="0" y="1"/>
            <a:ext cx="6096000" cy="3432876"/>
          </a:xfrm>
          <a:prstGeom prst="rect">
            <a:avLst/>
          </a:prstGeom>
          <a:solidFill>
            <a:srgbClr val="F2F2F2"/>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UBT0021">
  <p:cSld name="MUBT0021">
    <p:spTree>
      <p:nvGrpSpPr>
        <p:cNvPr id="1" name="Shape 69"/>
        <p:cNvGrpSpPr/>
        <p:nvPr/>
      </p:nvGrpSpPr>
      <p:grpSpPr>
        <a:xfrm>
          <a:off x="0" y="0"/>
          <a:ext cx="0" cy="0"/>
          <a:chOff x="0" y="0"/>
          <a:chExt cx="0" cy="0"/>
        </a:xfrm>
      </p:grpSpPr>
      <p:sp>
        <p:nvSpPr>
          <p:cNvPr id="70" name="Google Shape;70;p88"/>
          <p:cNvSpPr>
            <a:spLocks noGrp="1"/>
          </p:cNvSpPr>
          <p:nvPr>
            <p:ph type="pic" idx="2"/>
          </p:nvPr>
        </p:nvSpPr>
        <p:spPr>
          <a:xfrm>
            <a:off x="0" y="3425125"/>
            <a:ext cx="6096000" cy="3432876"/>
          </a:xfrm>
          <a:prstGeom prst="rect">
            <a:avLst/>
          </a:prstGeom>
          <a:solidFill>
            <a:srgbClr val="F2F2F2"/>
          </a:solidFill>
          <a:ln>
            <a:noFill/>
          </a:ln>
        </p:spPr>
      </p:sp>
      <p:sp>
        <p:nvSpPr>
          <p:cNvPr id="71" name="Google Shape;71;p88"/>
          <p:cNvSpPr>
            <a:spLocks noGrp="1"/>
          </p:cNvSpPr>
          <p:nvPr>
            <p:ph type="pic" idx="3"/>
          </p:nvPr>
        </p:nvSpPr>
        <p:spPr>
          <a:xfrm>
            <a:off x="6096000" y="1"/>
            <a:ext cx="6096000" cy="3432876"/>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UBT0022">
  <p:cSld name="MUBT0022">
    <p:spTree>
      <p:nvGrpSpPr>
        <p:cNvPr id="1" name="Shape 72"/>
        <p:cNvGrpSpPr/>
        <p:nvPr/>
      </p:nvGrpSpPr>
      <p:grpSpPr>
        <a:xfrm>
          <a:off x="0" y="0"/>
          <a:ext cx="0" cy="0"/>
          <a:chOff x="0" y="0"/>
          <a:chExt cx="0" cy="0"/>
        </a:xfrm>
      </p:grpSpPr>
      <p:sp>
        <p:nvSpPr>
          <p:cNvPr id="73" name="Google Shape;73;p89"/>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74" name="Google Shape;74;p89"/>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89"/>
          <p:cNvSpPr>
            <a:spLocks noGrp="1"/>
          </p:cNvSpPr>
          <p:nvPr>
            <p:ph type="pic" idx="2"/>
          </p:nvPr>
        </p:nvSpPr>
        <p:spPr>
          <a:xfrm>
            <a:off x="508000" y="1866900"/>
            <a:ext cx="3556001" cy="4508499"/>
          </a:xfrm>
          <a:prstGeom prst="rect">
            <a:avLst/>
          </a:prstGeom>
          <a:solidFill>
            <a:srgbClr val="F2F2F2"/>
          </a:solidFill>
          <a:ln>
            <a:noFill/>
          </a:ln>
        </p:spPr>
      </p:sp>
      <p:sp>
        <p:nvSpPr>
          <p:cNvPr id="76" name="Google Shape;76;p89"/>
          <p:cNvSpPr>
            <a:spLocks noGrp="1"/>
          </p:cNvSpPr>
          <p:nvPr>
            <p:ph type="pic" idx="3"/>
          </p:nvPr>
        </p:nvSpPr>
        <p:spPr>
          <a:xfrm>
            <a:off x="4292599" y="1866901"/>
            <a:ext cx="3686608" cy="2254249"/>
          </a:xfrm>
          <a:prstGeom prst="rect">
            <a:avLst/>
          </a:prstGeom>
          <a:solidFill>
            <a:srgbClr val="F2F2F2"/>
          </a:solidFill>
          <a:ln>
            <a:noFill/>
          </a:ln>
        </p:spPr>
      </p:sp>
      <p:sp>
        <p:nvSpPr>
          <p:cNvPr id="77" name="Google Shape;77;p89"/>
          <p:cNvSpPr>
            <a:spLocks noGrp="1"/>
          </p:cNvSpPr>
          <p:nvPr>
            <p:ph type="pic" idx="4"/>
          </p:nvPr>
        </p:nvSpPr>
        <p:spPr>
          <a:xfrm>
            <a:off x="7979207" y="4121150"/>
            <a:ext cx="3686608" cy="2254249"/>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UBT0023">
  <p:cSld name="MUBT0023">
    <p:spTree>
      <p:nvGrpSpPr>
        <p:cNvPr id="1" name="Shape 78"/>
        <p:cNvGrpSpPr/>
        <p:nvPr/>
      </p:nvGrpSpPr>
      <p:grpSpPr>
        <a:xfrm>
          <a:off x="0" y="0"/>
          <a:ext cx="0" cy="0"/>
          <a:chOff x="0" y="0"/>
          <a:chExt cx="0" cy="0"/>
        </a:xfrm>
      </p:grpSpPr>
      <p:sp>
        <p:nvSpPr>
          <p:cNvPr id="79" name="Google Shape;79;p90"/>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80" name="Google Shape;80;p90"/>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90"/>
          <p:cNvSpPr>
            <a:spLocks noGrp="1"/>
          </p:cNvSpPr>
          <p:nvPr>
            <p:ph type="pic" idx="2"/>
          </p:nvPr>
        </p:nvSpPr>
        <p:spPr>
          <a:xfrm>
            <a:off x="546100" y="1866901"/>
            <a:ext cx="3686608" cy="2254249"/>
          </a:xfrm>
          <a:prstGeom prst="rect">
            <a:avLst/>
          </a:prstGeom>
          <a:solidFill>
            <a:srgbClr val="F2F2F2"/>
          </a:solidFill>
          <a:ln>
            <a:noFill/>
          </a:ln>
        </p:spPr>
      </p:sp>
      <p:sp>
        <p:nvSpPr>
          <p:cNvPr id="82" name="Google Shape;82;p90"/>
          <p:cNvSpPr>
            <a:spLocks noGrp="1"/>
          </p:cNvSpPr>
          <p:nvPr>
            <p:ph type="pic" idx="3"/>
          </p:nvPr>
        </p:nvSpPr>
        <p:spPr>
          <a:xfrm>
            <a:off x="4232708" y="4121150"/>
            <a:ext cx="3686608" cy="2254249"/>
          </a:xfrm>
          <a:prstGeom prst="rect">
            <a:avLst/>
          </a:prstGeom>
          <a:solidFill>
            <a:srgbClr val="F2F2F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UBT0024">
  <p:cSld name="MUBT0024">
    <p:spTree>
      <p:nvGrpSpPr>
        <p:cNvPr id="1" name="Shape 83"/>
        <p:cNvGrpSpPr/>
        <p:nvPr/>
      </p:nvGrpSpPr>
      <p:grpSpPr>
        <a:xfrm>
          <a:off x="0" y="0"/>
          <a:ext cx="0" cy="0"/>
          <a:chOff x="0" y="0"/>
          <a:chExt cx="0" cy="0"/>
        </a:xfrm>
      </p:grpSpPr>
      <p:sp>
        <p:nvSpPr>
          <p:cNvPr id="84" name="Google Shape;84;p91"/>
          <p:cNvSpPr>
            <a:spLocks noGrp="1"/>
          </p:cNvSpPr>
          <p:nvPr>
            <p:ph type="pic" idx="2"/>
          </p:nvPr>
        </p:nvSpPr>
        <p:spPr>
          <a:xfrm>
            <a:off x="0" y="0"/>
            <a:ext cx="3048000" cy="3733800"/>
          </a:xfrm>
          <a:prstGeom prst="rect">
            <a:avLst/>
          </a:prstGeom>
          <a:solidFill>
            <a:srgbClr val="E8E8E8"/>
          </a:solidFill>
          <a:ln>
            <a:noFill/>
          </a:ln>
        </p:spPr>
      </p:sp>
      <p:sp>
        <p:nvSpPr>
          <p:cNvPr id="85" name="Google Shape;85;p91"/>
          <p:cNvSpPr>
            <a:spLocks noGrp="1"/>
          </p:cNvSpPr>
          <p:nvPr>
            <p:ph type="pic" idx="3"/>
          </p:nvPr>
        </p:nvSpPr>
        <p:spPr>
          <a:xfrm>
            <a:off x="3048000" y="3124200"/>
            <a:ext cx="3048000" cy="3733800"/>
          </a:xfrm>
          <a:prstGeom prst="rect">
            <a:avLst/>
          </a:prstGeom>
          <a:solidFill>
            <a:srgbClr val="E8E8E8"/>
          </a:solidFill>
          <a:ln>
            <a:noFill/>
          </a:ln>
        </p:spPr>
      </p:sp>
      <p:sp>
        <p:nvSpPr>
          <p:cNvPr id="86" name="Google Shape;86;p91"/>
          <p:cNvSpPr>
            <a:spLocks noGrp="1"/>
          </p:cNvSpPr>
          <p:nvPr>
            <p:ph type="pic" idx="4"/>
          </p:nvPr>
        </p:nvSpPr>
        <p:spPr>
          <a:xfrm>
            <a:off x="6096000" y="0"/>
            <a:ext cx="3048000" cy="3733800"/>
          </a:xfrm>
          <a:prstGeom prst="rect">
            <a:avLst/>
          </a:prstGeom>
          <a:solidFill>
            <a:srgbClr val="E8E8E8"/>
          </a:solidFill>
          <a:ln>
            <a:noFill/>
          </a:ln>
        </p:spPr>
      </p:sp>
      <p:sp>
        <p:nvSpPr>
          <p:cNvPr id="87" name="Google Shape;87;p91"/>
          <p:cNvSpPr>
            <a:spLocks noGrp="1"/>
          </p:cNvSpPr>
          <p:nvPr>
            <p:ph type="pic" idx="5"/>
          </p:nvPr>
        </p:nvSpPr>
        <p:spPr>
          <a:xfrm>
            <a:off x="9144000" y="3124200"/>
            <a:ext cx="3048000" cy="3733800"/>
          </a:xfrm>
          <a:prstGeom prst="rect">
            <a:avLst/>
          </a:prstGeom>
          <a:solidFill>
            <a:srgbClr val="E8E8E8"/>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UBT0025">
  <p:cSld name="MUBT0025">
    <p:spTree>
      <p:nvGrpSpPr>
        <p:cNvPr id="1" name="Shape 88"/>
        <p:cNvGrpSpPr/>
        <p:nvPr/>
      </p:nvGrpSpPr>
      <p:grpSpPr>
        <a:xfrm>
          <a:off x="0" y="0"/>
          <a:ext cx="0" cy="0"/>
          <a:chOff x="0" y="0"/>
          <a:chExt cx="0" cy="0"/>
        </a:xfrm>
      </p:grpSpPr>
      <p:sp>
        <p:nvSpPr>
          <p:cNvPr id="89" name="Google Shape;89;p92"/>
          <p:cNvSpPr>
            <a:spLocks noGrp="1"/>
          </p:cNvSpPr>
          <p:nvPr>
            <p:ph type="pic" idx="2"/>
          </p:nvPr>
        </p:nvSpPr>
        <p:spPr>
          <a:xfrm>
            <a:off x="0" y="0"/>
            <a:ext cx="3048000" cy="4140200"/>
          </a:xfrm>
          <a:prstGeom prst="rect">
            <a:avLst/>
          </a:prstGeom>
          <a:solidFill>
            <a:srgbClr val="E8E8E8"/>
          </a:solidFill>
          <a:ln>
            <a:noFill/>
          </a:ln>
        </p:spPr>
      </p:sp>
      <p:sp>
        <p:nvSpPr>
          <p:cNvPr id="90" name="Google Shape;90;p92"/>
          <p:cNvSpPr>
            <a:spLocks noGrp="1"/>
          </p:cNvSpPr>
          <p:nvPr>
            <p:ph type="pic" idx="3"/>
          </p:nvPr>
        </p:nvSpPr>
        <p:spPr>
          <a:xfrm>
            <a:off x="3048000" y="0"/>
            <a:ext cx="3048000" cy="4140200"/>
          </a:xfrm>
          <a:prstGeom prst="rect">
            <a:avLst/>
          </a:prstGeom>
          <a:solidFill>
            <a:srgbClr val="E8E8E8"/>
          </a:solidFill>
          <a:ln>
            <a:noFill/>
          </a:ln>
        </p:spPr>
      </p:sp>
      <p:sp>
        <p:nvSpPr>
          <p:cNvPr id="91" name="Google Shape;91;p92"/>
          <p:cNvSpPr>
            <a:spLocks noGrp="1"/>
          </p:cNvSpPr>
          <p:nvPr>
            <p:ph type="pic" idx="4"/>
          </p:nvPr>
        </p:nvSpPr>
        <p:spPr>
          <a:xfrm>
            <a:off x="6096000" y="0"/>
            <a:ext cx="3048000" cy="4140200"/>
          </a:xfrm>
          <a:prstGeom prst="rect">
            <a:avLst/>
          </a:prstGeom>
          <a:solidFill>
            <a:srgbClr val="E8E8E8"/>
          </a:solidFill>
          <a:ln>
            <a:noFill/>
          </a:ln>
        </p:spPr>
      </p:sp>
      <p:sp>
        <p:nvSpPr>
          <p:cNvPr id="92" name="Google Shape;92;p92"/>
          <p:cNvSpPr>
            <a:spLocks noGrp="1"/>
          </p:cNvSpPr>
          <p:nvPr>
            <p:ph type="pic" idx="5"/>
          </p:nvPr>
        </p:nvSpPr>
        <p:spPr>
          <a:xfrm>
            <a:off x="9144000" y="0"/>
            <a:ext cx="3048000" cy="4140200"/>
          </a:xfrm>
          <a:prstGeom prst="rect">
            <a:avLst/>
          </a:prstGeom>
          <a:solidFill>
            <a:srgbClr val="E8E8E8"/>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UBT0026">
  <p:cSld name="MUBT0026">
    <p:spTree>
      <p:nvGrpSpPr>
        <p:cNvPr id="1" name="Shape 93"/>
        <p:cNvGrpSpPr/>
        <p:nvPr/>
      </p:nvGrpSpPr>
      <p:grpSpPr>
        <a:xfrm>
          <a:off x="0" y="0"/>
          <a:ext cx="0" cy="0"/>
          <a:chOff x="0" y="0"/>
          <a:chExt cx="0" cy="0"/>
        </a:xfrm>
      </p:grpSpPr>
      <p:sp>
        <p:nvSpPr>
          <p:cNvPr id="94" name="Google Shape;94;p93"/>
          <p:cNvSpPr>
            <a:spLocks noGrp="1"/>
          </p:cNvSpPr>
          <p:nvPr>
            <p:ph type="pic" idx="2"/>
          </p:nvPr>
        </p:nvSpPr>
        <p:spPr>
          <a:xfrm>
            <a:off x="0" y="0"/>
            <a:ext cx="3048000" cy="4140200"/>
          </a:xfrm>
          <a:prstGeom prst="rect">
            <a:avLst/>
          </a:prstGeom>
          <a:solidFill>
            <a:srgbClr val="E8E8E8"/>
          </a:solidFill>
          <a:ln>
            <a:noFill/>
          </a:ln>
        </p:spPr>
      </p:sp>
      <p:sp>
        <p:nvSpPr>
          <p:cNvPr id="95" name="Google Shape;95;p93"/>
          <p:cNvSpPr>
            <a:spLocks noGrp="1"/>
          </p:cNvSpPr>
          <p:nvPr>
            <p:ph type="pic" idx="3"/>
          </p:nvPr>
        </p:nvSpPr>
        <p:spPr>
          <a:xfrm>
            <a:off x="3048000" y="0"/>
            <a:ext cx="3048000" cy="4140200"/>
          </a:xfrm>
          <a:prstGeom prst="rect">
            <a:avLst/>
          </a:prstGeom>
          <a:solidFill>
            <a:srgbClr val="E8E8E8"/>
          </a:solidFill>
          <a:ln>
            <a:noFill/>
          </a:ln>
        </p:spPr>
      </p:sp>
      <p:sp>
        <p:nvSpPr>
          <p:cNvPr id="96" name="Google Shape;96;p93"/>
          <p:cNvSpPr>
            <a:spLocks noGrp="1"/>
          </p:cNvSpPr>
          <p:nvPr>
            <p:ph type="pic" idx="4"/>
          </p:nvPr>
        </p:nvSpPr>
        <p:spPr>
          <a:xfrm>
            <a:off x="6096000" y="0"/>
            <a:ext cx="3048000" cy="6858000"/>
          </a:xfrm>
          <a:prstGeom prst="rect">
            <a:avLst/>
          </a:prstGeom>
          <a:solidFill>
            <a:srgbClr val="E8E8E8"/>
          </a:solidFill>
          <a:ln>
            <a:noFill/>
          </a:ln>
        </p:spPr>
      </p:sp>
      <p:sp>
        <p:nvSpPr>
          <p:cNvPr id="97" name="Google Shape;97;p93"/>
          <p:cNvSpPr>
            <a:spLocks noGrp="1"/>
          </p:cNvSpPr>
          <p:nvPr>
            <p:ph type="pic" idx="5"/>
          </p:nvPr>
        </p:nvSpPr>
        <p:spPr>
          <a:xfrm>
            <a:off x="9144000" y="0"/>
            <a:ext cx="3048000" cy="4140200"/>
          </a:xfrm>
          <a:prstGeom prst="rect">
            <a:avLst/>
          </a:prstGeom>
          <a:solidFill>
            <a:srgbClr val="E8E8E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UBT001">
  <p:cSld name="MUBT001">
    <p:spTree>
      <p:nvGrpSpPr>
        <p:cNvPr id="1" name="Shape 13"/>
        <p:cNvGrpSpPr/>
        <p:nvPr/>
      </p:nvGrpSpPr>
      <p:grpSpPr>
        <a:xfrm>
          <a:off x="0" y="0"/>
          <a:ext cx="0" cy="0"/>
          <a:chOff x="0" y="0"/>
          <a:chExt cx="0" cy="0"/>
        </a:xfrm>
      </p:grpSpPr>
      <p:sp>
        <p:nvSpPr>
          <p:cNvPr id="14" name="Google Shape;14;p27"/>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5" name="Google Shape;15;p27"/>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UBT0027">
  <p:cSld name="MUBT0027">
    <p:spTree>
      <p:nvGrpSpPr>
        <p:cNvPr id="1" name="Shape 98"/>
        <p:cNvGrpSpPr/>
        <p:nvPr/>
      </p:nvGrpSpPr>
      <p:grpSpPr>
        <a:xfrm>
          <a:off x="0" y="0"/>
          <a:ext cx="0" cy="0"/>
          <a:chOff x="0" y="0"/>
          <a:chExt cx="0" cy="0"/>
        </a:xfrm>
      </p:grpSpPr>
      <p:sp>
        <p:nvSpPr>
          <p:cNvPr id="99" name="Google Shape;99;p94"/>
          <p:cNvSpPr>
            <a:spLocks noGrp="1"/>
          </p:cNvSpPr>
          <p:nvPr>
            <p:ph type="pic" idx="2"/>
          </p:nvPr>
        </p:nvSpPr>
        <p:spPr>
          <a:xfrm>
            <a:off x="-1" y="2105657"/>
            <a:ext cx="3048000" cy="2103120"/>
          </a:xfrm>
          <a:prstGeom prst="rect">
            <a:avLst/>
          </a:prstGeom>
          <a:solidFill>
            <a:srgbClr val="E8E8E8"/>
          </a:solidFill>
          <a:ln>
            <a:noFill/>
          </a:ln>
        </p:spPr>
      </p:sp>
      <p:sp>
        <p:nvSpPr>
          <p:cNvPr id="100" name="Google Shape;100;p94"/>
          <p:cNvSpPr>
            <a:spLocks noGrp="1"/>
          </p:cNvSpPr>
          <p:nvPr>
            <p:ph type="pic" idx="3"/>
          </p:nvPr>
        </p:nvSpPr>
        <p:spPr>
          <a:xfrm>
            <a:off x="6096000" y="2105659"/>
            <a:ext cx="3048000" cy="2103120"/>
          </a:xfrm>
          <a:prstGeom prst="rect">
            <a:avLst/>
          </a:prstGeom>
          <a:solidFill>
            <a:srgbClr val="E8E8E8"/>
          </a:solidFill>
          <a:ln>
            <a:noFill/>
          </a:ln>
        </p:spPr>
      </p:sp>
      <p:sp>
        <p:nvSpPr>
          <p:cNvPr id="101" name="Google Shape;101;p94"/>
          <p:cNvSpPr>
            <a:spLocks noGrp="1"/>
          </p:cNvSpPr>
          <p:nvPr>
            <p:ph type="pic" idx="4"/>
          </p:nvPr>
        </p:nvSpPr>
        <p:spPr>
          <a:xfrm>
            <a:off x="3047999" y="-1"/>
            <a:ext cx="3048000" cy="2103120"/>
          </a:xfrm>
          <a:prstGeom prst="rect">
            <a:avLst/>
          </a:prstGeom>
          <a:solidFill>
            <a:srgbClr val="E8E8E8"/>
          </a:solidFill>
          <a:ln>
            <a:noFill/>
          </a:ln>
        </p:spPr>
      </p:sp>
      <p:sp>
        <p:nvSpPr>
          <p:cNvPr id="102" name="Google Shape;102;p94"/>
          <p:cNvSpPr>
            <a:spLocks noGrp="1"/>
          </p:cNvSpPr>
          <p:nvPr>
            <p:ph type="pic" idx="5"/>
          </p:nvPr>
        </p:nvSpPr>
        <p:spPr>
          <a:xfrm>
            <a:off x="9144000" y="0"/>
            <a:ext cx="3048000" cy="2103120"/>
          </a:xfrm>
          <a:prstGeom prst="rect">
            <a:avLst/>
          </a:prstGeom>
          <a:solidFill>
            <a:srgbClr val="E8E8E8"/>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UBT0028">
  <p:cSld name="MUBT0028">
    <p:spTree>
      <p:nvGrpSpPr>
        <p:cNvPr id="1" name="Shape 103"/>
        <p:cNvGrpSpPr/>
        <p:nvPr/>
      </p:nvGrpSpPr>
      <p:grpSpPr>
        <a:xfrm>
          <a:off x="0" y="0"/>
          <a:ext cx="0" cy="0"/>
          <a:chOff x="0" y="0"/>
          <a:chExt cx="0" cy="0"/>
        </a:xfrm>
      </p:grpSpPr>
      <p:sp>
        <p:nvSpPr>
          <p:cNvPr id="104" name="Google Shape;104;p95"/>
          <p:cNvSpPr>
            <a:spLocks noGrp="1"/>
          </p:cNvSpPr>
          <p:nvPr>
            <p:ph type="pic" idx="2"/>
          </p:nvPr>
        </p:nvSpPr>
        <p:spPr>
          <a:xfrm>
            <a:off x="0" y="0"/>
            <a:ext cx="3048000" cy="2252133"/>
          </a:xfrm>
          <a:prstGeom prst="rect">
            <a:avLst/>
          </a:prstGeom>
          <a:solidFill>
            <a:srgbClr val="E8E8E8"/>
          </a:solidFill>
          <a:ln>
            <a:noFill/>
          </a:ln>
        </p:spPr>
      </p:sp>
      <p:sp>
        <p:nvSpPr>
          <p:cNvPr id="105" name="Google Shape;105;p95"/>
          <p:cNvSpPr>
            <a:spLocks noGrp="1"/>
          </p:cNvSpPr>
          <p:nvPr>
            <p:ph type="pic" idx="3"/>
          </p:nvPr>
        </p:nvSpPr>
        <p:spPr>
          <a:xfrm>
            <a:off x="3048000" y="0"/>
            <a:ext cx="3048000" cy="2252133"/>
          </a:xfrm>
          <a:prstGeom prst="rect">
            <a:avLst/>
          </a:prstGeom>
          <a:solidFill>
            <a:srgbClr val="E8E8E8"/>
          </a:solidFill>
          <a:ln>
            <a:noFill/>
          </a:ln>
        </p:spPr>
      </p:sp>
      <p:sp>
        <p:nvSpPr>
          <p:cNvPr id="106" name="Google Shape;106;p95"/>
          <p:cNvSpPr>
            <a:spLocks noGrp="1"/>
          </p:cNvSpPr>
          <p:nvPr>
            <p:ph type="pic" idx="4"/>
          </p:nvPr>
        </p:nvSpPr>
        <p:spPr>
          <a:xfrm>
            <a:off x="6096000" y="0"/>
            <a:ext cx="3048000" cy="2252133"/>
          </a:xfrm>
          <a:prstGeom prst="rect">
            <a:avLst/>
          </a:prstGeom>
          <a:solidFill>
            <a:srgbClr val="E8E8E8"/>
          </a:solidFill>
          <a:ln>
            <a:noFill/>
          </a:ln>
        </p:spPr>
      </p:sp>
      <p:sp>
        <p:nvSpPr>
          <p:cNvPr id="107" name="Google Shape;107;p95"/>
          <p:cNvSpPr>
            <a:spLocks noGrp="1"/>
          </p:cNvSpPr>
          <p:nvPr>
            <p:ph type="pic" idx="5"/>
          </p:nvPr>
        </p:nvSpPr>
        <p:spPr>
          <a:xfrm>
            <a:off x="9144000" y="0"/>
            <a:ext cx="3048000" cy="2252133"/>
          </a:xfrm>
          <a:prstGeom prst="rect">
            <a:avLst/>
          </a:prstGeom>
          <a:solidFill>
            <a:srgbClr val="E8E8E8"/>
          </a:solidFill>
          <a:ln>
            <a:noFill/>
          </a:ln>
        </p:spPr>
      </p:sp>
      <p:sp>
        <p:nvSpPr>
          <p:cNvPr id="108" name="Google Shape;108;p95"/>
          <p:cNvSpPr>
            <a:spLocks noGrp="1"/>
          </p:cNvSpPr>
          <p:nvPr>
            <p:ph type="pic" idx="6"/>
          </p:nvPr>
        </p:nvSpPr>
        <p:spPr>
          <a:xfrm>
            <a:off x="0" y="4597400"/>
            <a:ext cx="3048000" cy="2252133"/>
          </a:xfrm>
          <a:prstGeom prst="rect">
            <a:avLst/>
          </a:prstGeom>
          <a:solidFill>
            <a:srgbClr val="E8E8E8"/>
          </a:solidFill>
          <a:ln>
            <a:noFill/>
          </a:ln>
        </p:spPr>
      </p:sp>
      <p:sp>
        <p:nvSpPr>
          <p:cNvPr id="109" name="Google Shape;109;p95"/>
          <p:cNvSpPr>
            <a:spLocks noGrp="1"/>
          </p:cNvSpPr>
          <p:nvPr>
            <p:ph type="pic" idx="7"/>
          </p:nvPr>
        </p:nvSpPr>
        <p:spPr>
          <a:xfrm>
            <a:off x="3048000" y="4597400"/>
            <a:ext cx="3048000" cy="2252133"/>
          </a:xfrm>
          <a:prstGeom prst="rect">
            <a:avLst/>
          </a:prstGeom>
          <a:solidFill>
            <a:srgbClr val="E8E8E8"/>
          </a:solidFill>
          <a:ln>
            <a:noFill/>
          </a:ln>
        </p:spPr>
      </p:sp>
      <p:sp>
        <p:nvSpPr>
          <p:cNvPr id="110" name="Google Shape;110;p95"/>
          <p:cNvSpPr>
            <a:spLocks noGrp="1"/>
          </p:cNvSpPr>
          <p:nvPr>
            <p:ph type="pic" idx="8"/>
          </p:nvPr>
        </p:nvSpPr>
        <p:spPr>
          <a:xfrm>
            <a:off x="6096000" y="4597400"/>
            <a:ext cx="3048000" cy="2252133"/>
          </a:xfrm>
          <a:prstGeom prst="rect">
            <a:avLst/>
          </a:prstGeom>
          <a:solidFill>
            <a:srgbClr val="E8E8E8"/>
          </a:solidFill>
          <a:ln>
            <a:noFill/>
          </a:ln>
        </p:spPr>
      </p:sp>
      <p:sp>
        <p:nvSpPr>
          <p:cNvPr id="111" name="Google Shape;111;p95"/>
          <p:cNvSpPr>
            <a:spLocks noGrp="1"/>
          </p:cNvSpPr>
          <p:nvPr>
            <p:ph type="pic" idx="9"/>
          </p:nvPr>
        </p:nvSpPr>
        <p:spPr>
          <a:xfrm>
            <a:off x="9144000" y="4597400"/>
            <a:ext cx="3048000" cy="2252133"/>
          </a:xfrm>
          <a:prstGeom prst="rect">
            <a:avLst/>
          </a:prstGeom>
          <a:solidFill>
            <a:srgbClr val="E8E8E8"/>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UBT0029">
  <p:cSld name="MUBT0029">
    <p:spTree>
      <p:nvGrpSpPr>
        <p:cNvPr id="1" name="Shape 112"/>
        <p:cNvGrpSpPr/>
        <p:nvPr/>
      </p:nvGrpSpPr>
      <p:grpSpPr>
        <a:xfrm>
          <a:off x="0" y="0"/>
          <a:ext cx="0" cy="0"/>
          <a:chOff x="0" y="0"/>
          <a:chExt cx="0" cy="0"/>
        </a:xfrm>
      </p:grpSpPr>
      <p:sp>
        <p:nvSpPr>
          <p:cNvPr id="113" name="Google Shape;113;p96"/>
          <p:cNvSpPr>
            <a:spLocks noGrp="1"/>
          </p:cNvSpPr>
          <p:nvPr>
            <p:ph type="pic" idx="2"/>
          </p:nvPr>
        </p:nvSpPr>
        <p:spPr>
          <a:xfrm>
            <a:off x="0" y="3327400"/>
            <a:ext cx="3048000" cy="2709333"/>
          </a:xfrm>
          <a:prstGeom prst="rect">
            <a:avLst/>
          </a:prstGeom>
          <a:solidFill>
            <a:srgbClr val="E8E8E8"/>
          </a:solidFill>
          <a:ln>
            <a:noFill/>
          </a:ln>
        </p:spPr>
      </p:sp>
      <p:sp>
        <p:nvSpPr>
          <p:cNvPr id="114" name="Google Shape;114;p96"/>
          <p:cNvSpPr>
            <a:spLocks noGrp="1"/>
          </p:cNvSpPr>
          <p:nvPr>
            <p:ph type="pic" idx="3"/>
          </p:nvPr>
        </p:nvSpPr>
        <p:spPr>
          <a:xfrm>
            <a:off x="3048000" y="3327400"/>
            <a:ext cx="3048000" cy="2709333"/>
          </a:xfrm>
          <a:prstGeom prst="rect">
            <a:avLst/>
          </a:prstGeom>
          <a:solidFill>
            <a:srgbClr val="E8E8E8"/>
          </a:solidFill>
          <a:ln>
            <a:noFill/>
          </a:ln>
        </p:spPr>
      </p:sp>
      <p:sp>
        <p:nvSpPr>
          <p:cNvPr id="115" name="Google Shape;115;p96"/>
          <p:cNvSpPr>
            <a:spLocks noGrp="1"/>
          </p:cNvSpPr>
          <p:nvPr>
            <p:ph type="pic" idx="4"/>
          </p:nvPr>
        </p:nvSpPr>
        <p:spPr>
          <a:xfrm>
            <a:off x="6096000" y="3327400"/>
            <a:ext cx="3048000" cy="2709333"/>
          </a:xfrm>
          <a:prstGeom prst="rect">
            <a:avLst/>
          </a:prstGeom>
          <a:solidFill>
            <a:srgbClr val="E8E8E8"/>
          </a:solidFill>
          <a:ln>
            <a:noFill/>
          </a:ln>
        </p:spPr>
      </p:sp>
      <p:sp>
        <p:nvSpPr>
          <p:cNvPr id="116" name="Google Shape;116;p96"/>
          <p:cNvSpPr>
            <a:spLocks noGrp="1"/>
          </p:cNvSpPr>
          <p:nvPr>
            <p:ph type="pic" idx="5"/>
          </p:nvPr>
        </p:nvSpPr>
        <p:spPr>
          <a:xfrm>
            <a:off x="9144000" y="3327400"/>
            <a:ext cx="3048000" cy="2709333"/>
          </a:xfrm>
          <a:prstGeom prst="rect">
            <a:avLst/>
          </a:prstGeom>
          <a:solidFill>
            <a:srgbClr val="E8E8E8"/>
          </a:solidFill>
          <a:ln>
            <a:noFill/>
          </a:ln>
        </p:spPr>
      </p:sp>
      <p:sp>
        <p:nvSpPr>
          <p:cNvPr id="117" name="Google Shape;117;p96"/>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18" name="Google Shape;118;p96"/>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UBT0030">
  <p:cSld name="MUBT0030">
    <p:spTree>
      <p:nvGrpSpPr>
        <p:cNvPr id="1" name="Shape 119"/>
        <p:cNvGrpSpPr/>
        <p:nvPr/>
      </p:nvGrpSpPr>
      <p:grpSpPr>
        <a:xfrm>
          <a:off x="0" y="0"/>
          <a:ext cx="0" cy="0"/>
          <a:chOff x="0" y="0"/>
          <a:chExt cx="0" cy="0"/>
        </a:xfrm>
      </p:grpSpPr>
      <p:sp>
        <p:nvSpPr>
          <p:cNvPr id="120" name="Google Shape;120;p97"/>
          <p:cNvSpPr>
            <a:spLocks noGrp="1"/>
          </p:cNvSpPr>
          <p:nvPr>
            <p:ph type="pic" idx="2"/>
          </p:nvPr>
        </p:nvSpPr>
        <p:spPr>
          <a:xfrm>
            <a:off x="0" y="800234"/>
            <a:ext cx="3048000" cy="2709333"/>
          </a:xfrm>
          <a:prstGeom prst="rect">
            <a:avLst/>
          </a:prstGeom>
          <a:solidFill>
            <a:srgbClr val="E8E8E8"/>
          </a:solidFill>
          <a:ln>
            <a:noFill/>
          </a:ln>
        </p:spPr>
      </p:sp>
      <p:sp>
        <p:nvSpPr>
          <p:cNvPr id="121" name="Google Shape;121;p97"/>
          <p:cNvSpPr>
            <a:spLocks noGrp="1"/>
          </p:cNvSpPr>
          <p:nvPr>
            <p:ph type="pic" idx="3"/>
          </p:nvPr>
        </p:nvSpPr>
        <p:spPr>
          <a:xfrm>
            <a:off x="3048000" y="800234"/>
            <a:ext cx="3048000" cy="2709333"/>
          </a:xfrm>
          <a:prstGeom prst="rect">
            <a:avLst/>
          </a:prstGeom>
          <a:solidFill>
            <a:srgbClr val="E8E8E8"/>
          </a:solidFill>
          <a:ln>
            <a:noFill/>
          </a:ln>
        </p:spPr>
      </p:sp>
      <p:sp>
        <p:nvSpPr>
          <p:cNvPr id="122" name="Google Shape;122;p97"/>
          <p:cNvSpPr>
            <a:spLocks noGrp="1"/>
          </p:cNvSpPr>
          <p:nvPr>
            <p:ph type="pic" idx="4"/>
          </p:nvPr>
        </p:nvSpPr>
        <p:spPr>
          <a:xfrm>
            <a:off x="6096000" y="800234"/>
            <a:ext cx="3048000" cy="2709333"/>
          </a:xfrm>
          <a:prstGeom prst="rect">
            <a:avLst/>
          </a:prstGeom>
          <a:solidFill>
            <a:srgbClr val="E8E8E8"/>
          </a:solidFill>
          <a:ln>
            <a:noFill/>
          </a:ln>
        </p:spPr>
      </p:sp>
      <p:sp>
        <p:nvSpPr>
          <p:cNvPr id="123" name="Google Shape;123;p97"/>
          <p:cNvSpPr>
            <a:spLocks noGrp="1"/>
          </p:cNvSpPr>
          <p:nvPr>
            <p:ph type="pic" idx="5"/>
          </p:nvPr>
        </p:nvSpPr>
        <p:spPr>
          <a:xfrm>
            <a:off x="9144000" y="800234"/>
            <a:ext cx="3048000" cy="2709333"/>
          </a:xfrm>
          <a:prstGeom prst="rect">
            <a:avLst/>
          </a:prstGeom>
          <a:solidFill>
            <a:srgbClr val="E8E8E8"/>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UBT0031">
  <p:cSld name="MUBT0031">
    <p:spTree>
      <p:nvGrpSpPr>
        <p:cNvPr id="1" name="Shape 124"/>
        <p:cNvGrpSpPr/>
        <p:nvPr/>
      </p:nvGrpSpPr>
      <p:grpSpPr>
        <a:xfrm>
          <a:off x="0" y="0"/>
          <a:ext cx="0" cy="0"/>
          <a:chOff x="0" y="0"/>
          <a:chExt cx="0" cy="0"/>
        </a:xfrm>
      </p:grpSpPr>
      <p:sp>
        <p:nvSpPr>
          <p:cNvPr id="125" name="Google Shape;125;p98"/>
          <p:cNvSpPr>
            <a:spLocks noGrp="1"/>
          </p:cNvSpPr>
          <p:nvPr>
            <p:ph type="pic" idx="2"/>
          </p:nvPr>
        </p:nvSpPr>
        <p:spPr>
          <a:xfrm>
            <a:off x="0" y="0"/>
            <a:ext cx="4064000" cy="3429000"/>
          </a:xfrm>
          <a:prstGeom prst="rect">
            <a:avLst/>
          </a:prstGeom>
          <a:solidFill>
            <a:srgbClr val="E8E8E8"/>
          </a:solidFill>
          <a:ln>
            <a:noFill/>
          </a:ln>
        </p:spPr>
      </p:sp>
      <p:sp>
        <p:nvSpPr>
          <p:cNvPr id="126" name="Google Shape;126;p98"/>
          <p:cNvSpPr>
            <a:spLocks noGrp="1"/>
          </p:cNvSpPr>
          <p:nvPr>
            <p:ph type="pic" idx="3"/>
          </p:nvPr>
        </p:nvSpPr>
        <p:spPr>
          <a:xfrm>
            <a:off x="8128000" y="0"/>
            <a:ext cx="4064000" cy="3429000"/>
          </a:xfrm>
          <a:prstGeom prst="rect">
            <a:avLst/>
          </a:prstGeom>
          <a:solidFill>
            <a:srgbClr val="E8E8E8"/>
          </a:solidFill>
          <a:ln>
            <a:noFill/>
          </a:ln>
        </p:spPr>
      </p:sp>
      <p:sp>
        <p:nvSpPr>
          <p:cNvPr id="127" name="Google Shape;127;p98"/>
          <p:cNvSpPr>
            <a:spLocks noGrp="1"/>
          </p:cNvSpPr>
          <p:nvPr>
            <p:ph type="pic" idx="4"/>
          </p:nvPr>
        </p:nvSpPr>
        <p:spPr>
          <a:xfrm>
            <a:off x="4064000" y="3429000"/>
            <a:ext cx="4064000" cy="3429000"/>
          </a:xfrm>
          <a:prstGeom prst="rect">
            <a:avLst/>
          </a:prstGeom>
          <a:solidFill>
            <a:srgbClr val="E8E8E8"/>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UBT0032">
  <p:cSld name="MUBT0032">
    <p:spTree>
      <p:nvGrpSpPr>
        <p:cNvPr id="1" name="Shape 128"/>
        <p:cNvGrpSpPr/>
        <p:nvPr/>
      </p:nvGrpSpPr>
      <p:grpSpPr>
        <a:xfrm>
          <a:off x="0" y="0"/>
          <a:ext cx="0" cy="0"/>
          <a:chOff x="0" y="0"/>
          <a:chExt cx="0" cy="0"/>
        </a:xfrm>
      </p:grpSpPr>
      <p:sp>
        <p:nvSpPr>
          <p:cNvPr id="129" name="Google Shape;129;p99"/>
          <p:cNvSpPr>
            <a:spLocks noGrp="1"/>
          </p:cNvSpPr>
          <p:nvPr>
            <p:ph type="pic" idx="2"/>
          </p:nvPr>
        </p:nvSpPr>
        <p:spPr>
          <a:xfrm>
            <a:off x="4064000" y="0"/>
            <a:ext cx="4064000" cy="6858000"/>
          </a:xfrm>
          <a:prstGeom prst="rect">
            <a:avLst/>
          </a:prstGeom>
          <a:solidFill>
            <a:srgbClr val="E8E8E8"/>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UBT0033">
  <p:cSld name="MUBT0033">
    <p:spTree>
      <p:nvGrpSpPr>
        <p:cNvPr id="1" name="Shape 130"/>
        <p:cNvGrpSpPr/>
        <p:nvPr/>
      </p:nvGrpSpPr>
      <p:grpSpPr>
        <a:xfrm>
          <a:off x="0" y="0"/>
          <a:ext cx="0" cy="0"/>
          <a:chOff x="0" y="0"/>
          <a:chExt cx="0" cy="0"/>
        </a:xfrm>
      </p:grpSpPr>
      <p:sp>
        <p:nvSpPr>
          <p:cNvPr id="131" name="Google Shape;131;p100"/>
          <p:cNvSpPr>
            <a:spLocks noGrp="1"/>
          </p:cNvSpPr>
          <p:nvPr>
            <p:ph type="pic" idx="2"/>
          </p:nvPr>
        </p:nvSpPr>
        <p:spPr>
          <a:xfrm>
            <a:off x="0" y="0"/>
            <a:ext cx="4064000" cy="3429000"/>
          </a:xfrm>
          <a:prstGeom prst="rect">
            <a:avLst/>
          </a:prstGeom>
          <a:solidFill>
            <a:srgbClr val="E8E8E8"/>
          </a:solidFill>
          <a:ln>
            <a:noFill/>
          </a:ln>
        </p:spPr>
      </p:sp>
      <p:sp>
        <p:nvSpPr>
          <p:cNvPr id="132" name="Google Shape;132;p100"/>
          <p:cNvSpPr>
            <a:spLocks noGrp="1"/>
          </p:cNvSpPr>
          <p:nvPr>
            <p:ph type="pic" idx="3"/>
          </p:nvPr>
        </p:nvSpPr>
        <p:spPr>
          <a:xfrm>
            <a:off x="8128000" y="0"/>
            <a:ext cx="4064000" cy="3429000"/>
          </a:xfrm>
          <a:prstGeom prst="rect">
            <a:avLst/>
          </a:prstGeom>
          <a:solidFill>
            <a:srgbClr val="E8E8E8"/>
          </a:solidFill>
          <a:ln>
            <a:noFill/>
          </a:ln>
        </p:spPr>
      </p:sp>
      <p:sp>
        <p:nvSpPr>
          <p:cNvPr id="133" name="Google Shape;133;p100"/>
          <p:cNvSpPr>
            <a:spLocks noGrp="1"/>
          </p:cNvSpPr>
          <p:nvPr>
            <p:ph type="pic" idx="4"/>
          </p:nvPr>
        </p:nvSpPr>
        <p:spPr>
          <a:xfrm>
            <a:off x="4064000" y="0"/>
            <a:ext cx="4064000" cy="3429000"/>
          </a:xfrm>
          <a:prstGeom prst="rect">
            <a:avLst/>
          </a:prstGeom>
          <a:solidFill>
            <a:srgbClr val="E8E8E8"/>
          </a:solid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UBT0034">
  <p:cSld name="MUBT0034">
    <p:spTree>
      <p:nvGrpSpPr>
        <p:cNvPr id="1" name="Shape 134"/>
        <p:cNvGrpSpPr/>
        <p:nvPr/>
      </p:nvGrpSpPr>
      <p:grpSpPr>
        <a:xfrm>
          <a:off x="0" y="0"/>
          <a:ext cx="0" cy="0"/>
          <a:chOff x="0" y="0"/>
          <a:chExt cx="0" cy="0"/>
        </a:xfrm>
      </p:grpSpPr>
      <p:sp>
        <p:nvSpPr>
          <p:cNvPr id="135" name="Google Shape;135;p101"/>
          <p:cNvSpPr>
            <a:spLocks noGrp="1"/>
          </p:cNvSpPr>
          <p:nvPr>
            <p:ph type="pic" idx="2"/>
          </p:nvPr>
        </p:nvSpPr>
        <p:spPr>
          <a:xfrm>
            <a:off x="546100" y="357187"/>
            <a:ext cx="3454400" cy="2914651"/>
          </a:xfrm>
          <a:prstGeom prst="rect">
            <a:avLst/>
          </a:prstGeom>
          <a:solidFill>
            <a:srgbClr val="E8E8E8"/>
          </a:solidFill>
          <a:ln>
            <a:noFill/>
          </a:ln>
        </p:spPr>
      </p:sp>
      <p:sp>
        <p:nvSpPr>
          <p:cNvPr id="136" name="Google Shape;136;p101"/>
          <p:cNvSpPr>
            <a:spLocks noGrp="1"/>
          </p:cNvSpPr>
          <p:nvPr>
            <p:ph type="pic" idx="3"/>
          </p:nvPr>
        </p:nvSpPr>
        <p:spPr>
          <a:xfrm>
            <a:off x="546100" y="3606007"/>
            <a:ext cx="3454400" cy="2914651"/>
          </a:xfrm>
          <a:prstGeom prst="rect">
            <a:avLst/>
          </a:prstGeom>
          <a:solidFill>
            <a:srgbClr val="E8E8E8"/>
          </a:solidFill>
          <a:ln>
            <a:noFill/>
          </a:ln>
        </p:spPr>
      </p:sp>
      <p:sp>
        <p:nvSpPr>
          <p:cNvPr id="137" name="Google Shape;137;p101"/>
          <p:cNvSpPr>
            <a:spLocks noGrp="1"/>
          </p:cNvSpPr>
          <p:nvPr>
            <p:ph type="pic" idx="4"/>
          </p:nvPr>
        </p:nvSpPr>
        <p:spPr>
          <a:xfrm>
            <a:off x="4368800" y="1936749"/>
            <a:ext cx="3454400" cy="2914651"/>
          </a:xfrm>
          <a:prstGeom prst="rect">
            <a:avLst/>
          </a:prstGeom>
          <a:solidFill>
            <a:srgbClr val="E8E8E8"/>
          </a:solid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UBT0035">
  <p:cSld name="MUBT0035">
    <p:spTree>
      <p:nvGrpSpPr>
        <p:cNvPr id="1" name="Shape 138"/>
        <p:cNvGrpSpPr/>
        <p:nvPr/>
      </p:nvGrpSpPr>
      <p:grpSpPr>
        <a:xfrm>
          <a:off x="0" y="0"/>
          <a:ext cx="0" cy="0"/>
          <a:chOff x="0" y="0"/>
          <a:chExt cx="0" cy="0"/>
        </a:xfrm>
      </p:grpSpPr>
      <p:sp>
        <p:nvSpPr>
          <p:cNvPr id="139" name="Google Shape;139;p102"/>
          <p:cNvSpPr>
            <a:spLocks noGrp="1"/>
          </p:cNvSpPr>
          <p:nvPr>
            <p:ph type="pic" idx="2"/>
          </p:nvPr>
        </p:nvSpPr>
        <p:spPr>
          <a:xfrm>
            <a:off x="8191500" y="357187"/>
            <a:ext cx="3454400" cy="2914651"/>
          </a:xfrm>
          <a:prstGeom prst="rect">
            <a:avLst/>
          </a:prstGeom>
          <a:solidFill>
            <a:srgbClr val="E8E8E8"/>
          </a:solidFill>
          <a:ln>
            <a:noFill/>
          </a:ln>
        </p:spPr>
      </p:sp>
      <p:sp>
        <p:nvSpPr>
          <p:cNvPr id="140" name="Google Shape;140;p102"/>
          <p:cNvSpPr>
            <a:spLocks noGrp="1"/>
          </p:cNvSpPr>
          <p:nvPr>
            <p:ph type="pic" idx="3"/>
          </p:nvPr>
        </p:nvSpPr>
        <p:spPr>
          <a:xfrm>
            <a:off x="8191500" y="3606007"/>
            <a:ext cx="3454400" cy="2914651"/>
          </a:xfrm>
          <a:prstGeom prst="rect">
            <a:avLst/>
          </a:prstGeom>
          <a:solidFill>
            <a:srgbClr val="E8E8E8"/>
          </a:solidFill>
          <a:ln>
            <a:noFill/>
          </a:ln>
        </p:spPr>
      </p:sp>
      <p:sp>
        <p:nvSpPr>
          <p:cNvPr id="141" name="Google Shape;141;p102"/>
          <p:cNvSpPr>
            <a:spLocks noGrp="1"/>
          </p:cNvSpPr>
          <p:nvPr>
            <p:ph type="pic" idx="4"/>
          </p:nvPr>
        </p:nvSpPr>
        <p:spPr>
          <a:xfrm>
            <a:off x="4368800" y="1936749"/>
            <a:ext cx="3454400" cy="2914651"/>
          </a:xfrm>
          <a:prstGeom prst="rect">
            <a:avLst/>
          </a:prstGeom>
          <a:solidFill>
            <a:srgbClr val="E8E8E8"/>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UBT0036">
  <p:cSld name="MUBT0036">
    <p:spTree>
      <p:nvGrpSpPr>
        <p:cNvPr id="1" name="Shape 142"/>
        <p:cNvGrpSpPr/>
        <p:nvPr/>
      </p:nvGrpSpPr>
      <p:grpSpPr>
        <a:xfrm>
          <a:off x="0" y="0"/>
          <a:ext cx="0" cy="0"/>
          <a:chOff x="0" y="0"/>
          <a:chExt cx="0" cy="0"/>
        </a:xfrm>
      </p:grpSpPr>
      <p:sp>
        <p:nvSpPr>
          <p:cNvPr id="143" name="Google Shape;143;p103"/>
          <p:cNvSpPr>
            <a:spLocks noGrp="1"/>
          </p:cNvSpPr>
          <p:nvPr>
            <p:ph type="pic" idx="2"/>
          </p:nvPr>
        </p:nvSpPr>
        <p:spPr>
          <a:xfrm>
            <a:off x="546100" y="469899"/>
            <a:ext cx="3022600" cy="5930901"/>
          </a:xfrm>
          <a:prstGeom prst="rect">
            <a:avLst/>
          </a:prstGeom>
          <a:solidFill>
            <a:srgbClr val="E8E8E8"/>
          </a:solidFill>
          <a:ln>
            <a:noFill/>
          </a:ln>
        </p:spPr>
      </p:sp>
      <p:sp>
        <p:nvSpPr>
          <p:cNvPr id="144" name="Google Shape;144;p103"/>
          <p:cNvSpPr>
            <a:spLocks noGrp="1"/>
          </p:cNvSpPr>
          <p:nvPr>
            <p:ph type="pic" idx="3"/>
          </p:nvPr>
        </p:nvSpPr>
        <p:spPr>
          <a:xfrm>
            <a:off x="3848100" y="469899"/>
            <a:ext cx="3023616" cy="2844800"/>
          </a:xfrm>
          <a:prstGeom prst="rect">
            <a:avLst/>
          </a:prstGeom>
          <a:solidFill>
            <a:srgbClr val="E8E8E8"/>
          </a:solidFill>
          <a:ln>
            <a:noFill/>
          </a:ln>
        </p:spPr>
      </p:sp>
      <p:sp>
        <p:nvSpPr>
          <p:cNvPr id="145" name="Google Shape;145;p103"/>
          <p:cNvSpPr>
            <a:spLocks noGrp="1"/>
          </p:cNvSpPr>
          <p:nvPr>
            <p:ph type="pic" idx="4"/>
          </p:nvPr>
        </p:nvSpPr>
        <p:spPr>
          <a:xfrm>
            <a:off x="3848100" y="3568700"/>
            <a:ext cx="3023616" cy="2844800"/>
          </a:xfrm>
          <a:prstGeom prst="rect">
            <a:avLst/>
          </a:prstGeom>
          <a:solidFill>
            <a:srgbClr val="E8E8E8"/>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UBT008">
  <p:cSld name="MUBT008">
    <p:spTree>
      <p:nvGrpSpPr>
        <p:cNvPr id="1" name="Shape 16"/>
        <p:cNvGrpSpPr/>
        <p:nvPr/>
      </p:nvGrpSpPr>
      <p:grpSpPr>
        <a:xfrm>
          <a:off x="0" y="0"/>
          <a:ext cx="0" cy="0"/>
          <a:chOff x="0" y="0"/>
          <a:chExt cx="0" cy="0"/>
        </a:xfrm>
      </p:grpSpPr>
      <p:sp>
        <p:nvSpPr>
          <p:cNvPr id="17" name="Google Shape;17;p31"/>
          <p:cNvSpPr>
            <a:spLocks noGrp="1"/>
          </p:cNvSpPr>
          <p:nvPr>
            <p:ph type="pic" idx="2"/>
          </p:nvPr>
        </p:nvSpPr>
        <p:spPr>
          <a:xfrm>
            <a:off x="0" y="0"/>
            <a:ext cx="12192000" cy="4445000"/>
          </a:xfrm>
          <a:prstGeom prst="rect">
            <a:avLst/>
          </a:prstGeom>
          <a:solidFill>
            <a:srgbClr val="E8E8E8"/>
          </a:solid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UBT0037">
  <p:cSld name="MUBT0037">
    <p:spTree>
      <p:nvGrpSpPr>
        <p:cNvPr id="1" name="Shape 146"/>
        <p:cNvGrpSpPr/>
        <p:nvPr/>
      </p:nvGrpSpPr>
      <p:grpSpPr>
        <a:xfrm>
          <a:off x="0" y="0"/>
          <a:ext cx="0" cy="0"/>
          <a:chOff x="0" y="0"/>
          <a:chExt cx="0" cy="0"/>
        </a:xfrm>
      </p:grpSpPr>
      <p:sp>
        <p:nvSpPr>
          <p:cNvPr id="147" name="Google Shape;147;p104"/>
          <p:cNvSpPr>
            <a:spLocks noGrp="1"/>
          </p:cNvSpPr>
          <p:nvPr>
            <p:ph type="pic" idx="2"/>
          </p:nvPr>
        </p:nvSpPr>
        <p:spPr>
          <a:xfrm>
            <a:off x="8636000" y="469899"/>
            <a:ext cx="3022600" cy="5930901"/>
          </a:xfrm>
          <a:prstGeom prst="rect">
            <a:avLst/>
          </a:prstGeom>
          <a:solidFill>
            <a:srgbClr val="E8E8E8"/>
          </a:solidFill>
          <a:ln>
            <a:noFill/>
          </a:ln>
        </p:spPr>
      </p:sp>
      <p:sp>
        <p:nvSpPr>
          <p:cNvPr id="148" name="Google Shape;148;p104"/>
          <p:cNvSpPr>
            <a:spLocks noGrp="1"/>
          </p:cNvSpPr>
          <p:nvPr>
            <p:ph type="pic" idx="3"/>
          </p:nvPr>
        </p:nvSpPr>
        <p:spPr>
          <a:xfrm>
            <a:off x="5334000" y="469899"/>
            <a:ext cx="3023616" cy="2844800"/>
          </a:xfrm>
          <a:prstGeom prst="rect">
            <a:avLst/>
          </a:prstGeom>
          <a:solidFill>
            <a:srgbClr val="E8E8E8"/>
          </a:solidFill>
          <a:ln>
            <a:noFill/>
          </a:ln>
        </p:spPr>
      </p:sp>
      <p:sp>
        <p:nvSpPr>
          <p:cNvPr id="149" name="Google Shape;149;p104"/>
          <p:cNvSpPr>
            <a:spLocks noGrp="1"/>
          </p:cNvSpPr>
          <p:nvPr>
            <p:ph type="pic" idx="4"/>
          </p:nvPr>
        </p:nvSpPr>
        <p:spPr>
          <a:xfrm>
            <a:off x="5334000" y="3568700"/>
            <a:ext cx="3023616" cy="2844800"/>
          </a:xfrm>
          <a:prstGeom prst="rect">
            <a:avLst/>
          </a:prstGeom>
          <a:solidFill>
            <a:srgbClr val="E8E8E8"/>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UBT0038">
  <p:cSld name="MUBT0038">
    <p:spTree>
      <p:nvGrpSpPr>
        <p:cNvPr id="1" name="Shape 150"/>
        <p:cNvGrpSpPr/>
        <p:nvPr/>
      </p:nvGrpSpPr>
      <p:grpSpPr>
        <a:xfrm>
          <a:off x="0" y="0"/>
          <a:ext cx="0" cy="0"/>
          <a:chOff x="0" y="0"/>
          <a:chExt cx="0" cy="0"/>
        </a:xfrm>
      </p:grpSpPr>
      <p:sp>
        <p:nvSpPr>
          <p:cNvPr id="151" name="Google Shape;151;p105"/>
          <p:cNvSpPr>
            <a:spLocks noGrp="1"/>
          </p:cNvSpPr>
          <p:nvPr>
            <p:ph type="pic" idx="2"/>
          </p:nvPr>
        </p:nvSpPr>
        <p:spPr>
          <a:xfrm>
            <a:off x="1039529" y="0"/>
            <a:ext cx="5819353" cy="6858000"/>
          </a:xfrm>
          <a:prstGeom prst="rect">
            <a:avLst/>
          </a:prstGeom>
          <a:solidFill>
            <a:srgbClr val="E8E8E8"/>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UBT0039">
  <p:cSld name="MUBT0039">
    <p:spTree>
      <p:nvGrpSpPr>
        <p:cNvPr id="1" name="Shape 152"/>
        <p:cNvGrpSpPr/>
        <p:nvPr/>
      </p:nvGrpSpPr>
      <p:grpSpPr>
        <a:xfrm>
          <a:off x="0" y="0"/>
          <a:ext cx="0" cy="0"/>
          <a:chOff x="0" y="0"/>
          <a:chExt cx="0" cy="0"/>
        </a:xfrm>
      </p:grpSpPr>
      <p:sp>
        <p:nvSpPr>
          <p:cNvPr id="153" name="Google Shape;153;p106"/>
          <p:cNvSpPr>
            <a:spLocks noGrp="1"/>
          </p:cNvSpPr>
          <p:nvPr>
            <p:ph type="pic" idx="2"/>
          </p:nvPr>
        </p:nvSpPr>
        <p:spPr>
          <a:xfrm>
            <a:off x="5334534" y="0"/>
            <a:ext cx="5819353" cy="6858000"/>
          </a:xfrm>
          <a:prstGeom prst="rect">
            <a:avLst/>
          </a:prstGeom>
          <a:solidFill>
            <a:srgbClr val="E8E8E8"/>
          </a:solid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UBT0040">
  <p:cSld name="MUBT0040">
    <p:spTree>
      <p:nvGrpSpPr>
        <p:cNvPr id="1" name="Shape 154"/>
        <p:cNvGrpSpPr/>
        <p:nvPr/>
      </p:nvGrpSpPr>
      <p:grpSpPr>
        <a:xfrm>
          <a:off x="0" y="0"/>
          <a:ext cx="0" cy="0"/>
          <a:chOff x="0" y="0"/>
          <a:chExt cx="0" cy="0"/>
        </a:xfrm>
      </p:grpSpPr>
      <p:sp>
        <p:nvSpPr>
          <p:cNvPr id="155" name="Google Shape;155;p107"/>
          <p:cNvSpPr>
            <a:spLocks noGrp="1"/>
          </p:cNvSpPr>
          <p:nvPr>
            <p:ph type="pic" idx="2"/>
          </p:nvPr>
        </p:nvSpPr>
        <p:spPr>
          <a:xfrm>
            <a:off x="4308909" y="1866900"/>
            <a:ext cx="3556000" cy="2743200"/>
          </a:xfrm>
          <a:prstGeom prst="rect">
            <a:avLst/>
          </a:prstGeom>
          <a:solidFill>
            <a:srgbClr val="F2F2F2"/>
          </a:solidFill>
          <a:ln>
            <a:noFill/>
          </a:ln>
        </p:spPr>
      </p:sp>
      <p:sp>
        <p:nvSpPr>
          <p:cNvPr id="156" name="Google Shape;156;p107"/>
          <p:cNvSpPr>
            <a:spLocks noGrp="1"/>
          </p:cNvSpPr>
          <p:nvPr>
            <p:ph type="pic" idx="3"/>
          </p:nvPr>
        </p:nvSpPr>
        <p:spPr>
          <a:xfrm>
            <a:off x="508000" y="1866900"/>
            <a:ext cx="3556000" cy="2743200"/>
          </a:xfrm>
          <a:prstGeom prst="rect">
            <a:avLst/>
          </a:prstGeom>
          <a:solidFill>
            <a:srgbClr val="F2F2F2"/>
          </a:solidFill>
          <a:ln>
            <a:noFill/>
          </a:ln>
        </p:spPr>
      </p:sp>
      <p:sp>
        <p:nvSpPr>
          <p:cNvPr id="157" name="Google Shape;157;p107"/>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58" name="Google Shape;158;p107"/>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9" name="Google Shape;159;p107"/>
          <p:cNvSpPr>
            <a:spLocks noGrp="1"/>
          </p:cNvSpPr>
          <p:nvPr>
            <p:ph type="pic" idx="4"/>
          </p:nvPr>
        </p:nvSpPr>
        <p:spPr>
          <a:xfrm>
            <a:off x="8109817" y="1866900"/>
            <a:ext cx="3556000" cy="2743200"/>
          </a:xfrm>
          <a:prstGeom prst="rect">
            <a:avLst/>
          </a:prstGeom>
          <a:solidFill>
            <a:srgbClr val="F2F2F2"/>
          </a:solid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UBT0041">
  <p:cSld name="MUBT0041">
    <p:spTree>
      <p:nvGrpSpPr>
        <p:cNvPr id="1" name="Shape 160"/>
        <p:cNvGrpSpPr/>
        <p:nvPr/>
      </p:nvGrpSpPr>
      <p:grpSpPr>
        <a:xfrm>
          <a:off x="0" y="0"/>
          <a:ext cx="0" cy="0"/>
          <a:chOff x="0" y="0"/>
          <a:chExt cx="0" cy="0"/>
        </a:xfrm>
      </p:grpSpPr>
      <p:sp>
        <p:nvSpPr>
          <p:cNvPr id="161" name="Google Shape;161;p108"/>
          <p:cNvSpPr>
            <a:spLocks noGrp="1"/>
          </p:cNvSpPr>
          <p:nvPr>
            <p:ph type="pic" idx="2"/>
          </p:nvPr>
        </p:nvSpPr>
        <p:spPr>
          <a:xfrm>
            <a:off x="0" y="2201333"/>
            <a:ext cx="6096000" cy="3839632"/>
          </a:xfrm>
          <a:prstGeom prst="rect">
            <a:avLst/>
          </a:prstGeom>
          <a:solidFill>
            <a:srgbClr val="F2F2F2"/>
          </a:solidFill>
          <a:ln>
            <a:noFill/>
          </a:ln>
        </p:spPr>
      </p:sp>
      <p:sp>
        <p:nvSpPr>
          <p:cNvPr id="162" name="Google Shape;162;p108"/>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63" name="Google Shape;163;p108"/>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UBT0042">
  <p:cSld name="MUBT0042">
    <p:spTree>
      <p:nvGrpSpPr>
        <p:cNvPr id="1" name="Shape 164"/>
        <p:cNvGrpSpPr/>
        <p:nvPr/>
      </p:nvGrpSpPr>
      <p:grpSpPr>
        <a:xfrm>
          <a:off x="0" y="0"/>
          <a:ext cx="0" cy="0"/>
          <a:chOff x="0" y="0"/>
          <a:chExt cx="0" cy="0"/>
        </a:xfrm>
      </p:grpSpPr>
      <p:sp>
        <p:nvSpPr>
          <p:cNvPr id="165" name="Google Shape;165;p109"/>
          <p:cNvSpPr>
            <a:spLocks noGrp="1"/>
          </p:cNvSpPr>
          <p:nvPr>
            <p:ph type="pic" idx="2"/>
          </p:nvPr>
        </p:nvSpPr>
        <p:spPr>
          <a:xfrm>
            <a:off x="6096000" y="2201333"/>
            <a:ext cx="6096000" cy="3839632"/>
          </a:xfrm>
          <a:prstGeom prst="rect">
            <a:avLst/>
          </a:prstGeom>
          <a:solidFill>
            <a:srgbClr val="F2F2F2"/>
          </a:solidFill>
          <a:ln>
            <a:noFill/>
          </a:ln>
        </p:spPr>
      </p:sp>
      <p:sp>
        <p:nvSpPr>
          <p:cNvPr id="166" name="Google Shape;166;p109"/>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67" name="Google Shape;167;p109"/>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UBT0043">
  <p:cSld name="MUBT0043">
    <p:spTree>
      <p:nvGrpSpPr>
        <p:cNvPr id="1" name="Shape 168"/>
        <p:cNvGrpSpPr/>
        <p:nvPr/>
      </p:nvGrpSpPr>
      <p:grpSpPr>
        <a:xfrm>
          <a:off x="0" y="0"/>
          <a:ext cx="0" cy="0"/>
          <a:chOff x="0" y="0"/>
          <a:chExt cx="0" cy="0"/>
        </a:xfrm>
      </p:grpSpPr>
      <p:sp>
        <p:nvSpPr>
          <p:cNvPr id="169" name="Google Shape;169;p110"/>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70" name="Google Shape;170;p110"/>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1" name="Google Shape;171;p110"/>
          <p:cNvSpPr>
            <a:spLocks noGrp="1"/>
          </p:cNvSpPr>
          <p:nvPr>
            <p:ph type="pic" idx="2"/>
          </p:nvPr>
        </p:nvSpPr>
        <p:spPr>
          <a:xfrm>
            <a:off x="4227271" y="1866900"/>
            <a:ext cx="3719272" cy="2743200"/>
          </a:xfrm>
          <a:prstGeom prst="rect">
            <a:avLst/>
          </a:prstGeom>
          <a:solidFill>
            <a:srgbClr val="F2F2F2"/>
          </a:solidFill>
          <a:ln>
            <a:noFill/>
          </a:ln>
        </p:spPr>
      </p:sp>
      <p:sp>
        <p:nvSpPr>
          <p:cNvPr id="172" name="Google Shape;172;p110"/>
          <p:cNvSpPr>
            <a:spLocks noGrp="1"/>
          </p:cNvSpPr>
          <p:nvPr>
            <p:ph type="pic" idx="3"/>
          </p:nvPr>
        </p:nvSpPr>
        <p:spPr>
          <a:xfrm>
            <a:off x="507999" y="1866900"/>
            <a:ext cx="3719272" cy="2743200"/>
          </a:xfrm>
          <a:prstGeom prst="rect">
            <a:avLst/>
          </a:prstGeom>
          <a:solidFill>
            <a:srgbClr val="F2F2F2"/>
          </a:solidFill>
          <a:ln>
            <a:noFill/>
          </a:ln>
        </p:spPr>
      </p:sp>
      <p:sp>
        <p:nvSpPr>
          <p:cNvPr id="173" name="Google Shape;173;p110"/>
          <p:cNvSpPr>
            <a:spLocks noGrp="1"/>
          </p:cNvSpPr>
          <p:nvPr>
            <p:ph type="pic" idx="4"/>
          </p:nvPr>
        </p:nvSpPr>
        <p:spPr>
          <a:xfrm>
            <a:off x="7946544" y="1866900"/>
            <a:ext cx="3719272" cy="27432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UBT0044">
  <p:cSld name="MUBT0044">
    <p:spTree>
      <p:nvGrpSpPr>
        <p:cNvPr id="1" name="Shape 174"/>
        <p:cNvGrpSpPr/>
        <p:nvPr/>
      </p:nvGrpSpPr>
      <p:grpSpPr>
        <a:xfrm>
          <a:off x="0" y="0"/>
          <a:ext cx="0" cy="0"/>
          <a:chOff x="0" y="0"/>
          <a:chExt cx="0" cy="0"/>
        </a:xfrm>
      </p:grpSpPr>
      <p:sp>
        <p:nvSpPr>
          <p:cNvPr id="175" name="Google Shape;175;p111"/>
          <p:cNvSpPr>
            <a:spLocks noGrp="1"/>
          </p:cNvSpPr>
          <p:nvPr>
            <p:ph type="pic" idx="2"/>
          </p:nvPr>
        </p:nvSpPr>
        <p:spPr>
          <a:xfrm>
            <a:off x="0" y="0"/>
            <a:ext cx="4572000" cy="3429000"/>
          </a:xfrm>
          <a:prstGeom prst="rect">
            <a:avLst/>
          </a:prstGeom>
          <a:solidFill>
            <a:srgbClr val="F2F2F2"/>
          </a:solidFill>
          <a:ln>
            <a:noFill/>
          </a:ln>
        </p:spPr>
      </p:sp>
      <p:sp>
        <p:nvSpPr>
          <p:cNvPr id="176" name="Google Shape;176;p111"/>
          <p:cNvSpPr>
            <a:spLocks noGrp="1"/>
          </p:cNvSpPr>
          <p:nvPr>
            <p:ph type="pic" idx="3"/>
          </p:nvPr>
        </p:nvSpPr>
        <p:spPr>
          <a:xfrm>
            <a:off x="4572000" y="3429000"/>
            <a:ext cx="7620000" cy="34290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UBT0045">
  <p:cSld name="MUBT0045">
    <p:spTree>
      <p:nvGrpSpPr>
        <p:cNvPr id="1" name="Shape 177"/>
        <p:cNvGrpSpPr/>
        <p:nvPr/>
      </p:nvGrpSpPr>
      <p:grpSpPr>
        <a:xfrm>
          <a:off x="0" y="0"/>
          <a:ext cx="0" cy="0"/>
          <a:chOff x="0" y="0"/>
          <a:chExt cx="0" cy="0"/>
        </a:xfrm>
      </p:grpSpPr>
      <p:sp>
        <p:nvSpPr>
          <p:cNvPr id="178" name="Google Shape;178;p112"/>
          <p:cNvSpPr>
            <a:spLocks noGrp="1"/>
          </p:cNvSpPr>
          <p:nvPr>
            <p:ph type="pic" idx="2"/>
          </p:nvPr>
        </p:nvSpPr>
        <p:spPr>
          <a:xfrm>
            <a:off x="7620000" y="0"/>
            <a:ext cx="4572000" cy="3429000"/>
          </a:xfrm>
          <a:prstGeom prst="rect">
            <a:avLst/>
          </a:prstGeom>
          <a:solidFill>
            <a:srgbClr val="F2F2F2"/>
          </a:solidFill>
          <a:ln>
            <a:noFill/>
          </a:ln>
        </p:spPr>
      </p:sp>
      <p:sp>
        <p:nvSpPr>
          <p:cNvPr id="179" name="Google Shape;179;p112"/>
          <p:cNvSpPr>
            <a:spLocks noGrp="1"/>
          </p:cNvSpPr>
          <p:nvPr>
            <p:ph type="pic" idx="3"/>
          </p:nvPr>
        </p:nvSpPr>
        <p:spPr>
          <a:xfrm>
            <a:off x="0" y="3429000"/>
            <a:ext cx="7620000" cy="34290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UBT0046">
  <p:cSld name="MUBT0046">
    <p:spTree>
      <p:nvGrpSpPr>
        <p:cNvPr id="1" name="Shape 180"/>
        <p:cNvGrpSpPr/>
        <p:nvPr/>
      </p:nvGrpSpPr>
      <p:grpSpPr>
        <a:xfrm>
          <a:off x="0" y="0"/>
          <a:ext cx="0" cy="0"/>
          <a:chOff x="0" y="0"/>
          <a:chExt cx="0" cy="0"/>
        </a:xfrm>
      </p:grpSpPr>
      <p:sp>
        <p:nvSpPr>
          <p:cNvPr id="181" name="Google Shape;181;p113"/>
          <p:cNvSpPr>
            <a:spLocks noGrp="1"/>
          </p:cNvSpPr>
          <p:nvPr>
            <p:ph type="pic" idx="2"/>
          </p:nvPr>
        </p:nvSpPr>
        <p:spPr>
          <a:xfrm>
            <a:off x="2" y="0"/>
            <a:ext cx="2453541" cy="6858000"/>
          </a:xfrm>
          <a:prstGeom prst="rect">
            <a:avLst/>
          </a:prstGeom>
          <a:solidFill>
            <a:srgbClr val="F2F2F2"/>
          </a:solidFill>
          <a:ln>
            <a:noFill/>
          </a:ln>
        </p:spPr>
      </p:sp>
      <p:sp>
        <p:nvSpPr>
          <p:cNvPr id="182" name="Google Shape;182;p113"/>
          <p:cNvSpPr>
            <a:spLocks noGrp="1"/>
          </p:cNvSpPr>
          <p:nvPr>
            <p:ph type="pic" idx="3"/>
          </p:nvPr>
        </p:nvSpPr>
        <p:spPr>
          <a:xfrm>
            <a:off x="4915641" y="0"/>
            <a:ext cx="2440841" cy="6858000"/>
          </a:xfrm>
          <a:prstGeom prst="rect">
            <a:avLst/>
          </a:prstGeom>
          <a:solidFill>
            <a:srgbClr val="F2F2F2"/>
          </a:solidFill>
          <a:ln>
            <a:noFill/>
          </a:ln>
        </p:spPr>
      </p:sp>
      <p:sp>
        <p:nvSpPr>
          <p:cNvPr id="183" name="Google Shape;183;p113"/>
          <p:cNvSpPr>
            <a:spLocks noGrp="1"/>
          </p:cNvSpPr>
          <p:nvPr>
            <p:ph type="pic" idx="4"/>
          </p:nvPr>
        </p:nvSpPr>
        <p:spPr>
          <a:xfrm>
            <a:off x="2453543" y="0"/>
            <a:ext cx="2462097" cy="3406528"/>
          </a:xfrm>
          <a:prstGeom prst="rect">
            <a:avLst/>
          </a:prstGeom>
          <a:solidFill>
            <a:srgbClr val="F2F2F2"/>
          </a:solidFill>
          <a:ln>
            <a:noFill/>
          </a:ln>
        </p:spPr>
      </p:sp>
      <p:sp>
        <p:nvSpPr>
          <p:cNvPr id="184" name="Google Shape;184;p113"/>
          <p:cNvSpPr>
            <a:spLocks noGrp="1"/>
          </p:cNvSpPr>
          <p:nvPr>
            <p:ph type="pic" idx="5"/>
          </p:nvPr>
        </p:nvSpPr>
        <p:spPr>
          <a:xfrm>
            <a:off x="2453543" y="3406528"/>
            <a:ext cx="2462097" cy="3451472"/>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UBT0011">
  <p:cSld name="MUBT0011">
    <p:spTree>
      <p:nvGrpSpPr>
        <p:cNvPr id="1" name="Shape 18"/>
        <p:cNvGrpSpPr/>
        <p:nvPr/>
      </p:nvGrpSpPr>
      <p:grpSpPr>
        <a:xfrm>
          <a:off x="0" y="0"/>
          <a:ext cx="0" cy="0"/>
          <a:chOff x="0" y="0"/>
          <a:chExt cx="0" cy="0"/>
        </a:xfrm>
      </p:grpSpPr>
      <p:sp>
        <p:nvSpPr>
          <p:cNvPr id="19" name="Google Shape;19;p32"/>
          <p:cNvSpPr>
            <a:spLocks noGrp="1"/>
          </p:cNvSpPr>
          <p:nvPr>
            <p:ph type="pic" idx="2"/>
          </p:nvPr>
        </p:nvSpPr>
        <p:spPr>
          <a:xfrm>
            <a:off x="0" y="0"/>
            <a:ext cx="4064000" cy="6858000"/>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UBT0047">
  <p:cSld name="MUBT0047">
    <p:spTree>
      <p:nvGrpSpPr>
        <p:cNvPr id="1" name="Shape 185"/>
        <p:cNvGrpSpPr/>
        <p:nvPr/>
      </p:nvGrpSpPr>
      <p:grpSpPr>
        <a:xfrm>
          <a:off x="0" y="0"/>
          <a:ext cx="0" cy="0"/>
          <a:chOff x="0" y="0"/>
          <a:chExt cx="0" cy="0"/>
        </a:xfrm>
      </p:grpSpPr>
      <p:sp>
        <p:nvSpPr>
          <p:cNvPr id="186" name="Google Shape;186;p114"/>
          <p:cNvSpPr>
            <a:spLocks noGrp="1"/>
          </p:cNvSpPr>
          <p:nvPr>
            <p:ph type="pic" idx="2"/>
          </p:nvPr>
        </p:nvSpPr>
        <p:spPr>
          <a:xfrm>
            <a:off x="4835526" y="0"/>
            <a:ext cx="2453541" cy="6858000"/>
          </a:xfrm>
          <a:prstGeom prst="rect">
            <a:avLst/>
          </a:prstGeom>
          <a:solidFill>
            <a:srgbClr val="F2F2F2"/>
          </a:solidFill>
          <a:ln>
            <a:noFill/>
          </a:ln>
        </p:spPr>
      </p:sp>
      <p:sp>
        <p:nvSpPr>
          <p:cNvPr id="187" name="Google Shape;187;p114"/>
          <p:cNvSpPr>
            <a:spLocks noGrp="1"/>
          </p:cNvSpPr>
          <p:nvPr>
            <p:ph type="pic" idx="3"/>
          </p:nvPr>
        </p:nvSpPr>
        <p:spPr>
          <a:xfrm>
            <a:off x="9751165" y="0"/>
            <a:ext cx="2440841" cy="6858000"/>
          </a:xfrm>
          <a:prstGeom prst="rect">
            <a:avLst/>
          </a:prstGeom>
          <a:solidFill>
            <a:srgbClr val="F2F2F2"/>
          </a:solidFill>
          <a:ln>
            <a:noFill/>
          </a:ln>
        </p:spPr>
      </p:sp>
      <p:sp>
        <p:nvSpPr>
          <p:cNvPr id="188" name="Google Shape;188;p114"/>
          <p:cNvSpPr>
            <a:spLocks noGrp="1"/>
          </p:cNvSpPr>
          <p:nvPr>
            <p:ph type="pic" idx="4"/>
          </p:nvPr>
        </p:nvSpPr>
        <p:spPr>
          <a:xfrm>
            <a:off x="7289068" y="0"/>
            <a:ext cx="2462097" cy="3406528"/>
          </a:xfrm>
          <a:prstGeom prst="rect">
            <a:avLst/>
          </a:prstGeom>
          <a:solidFill>
            <a:srgbClr val="F2F2F2"/>
          </a:solidFill>
          <a:ln>
            <a:noFill/>
          </a:ln>
        </p:spPr>
      </p:sp>
      <p:sp>
        <p:nvSpPr>
          <p:cNvPr id="189" name="Google Shape;189;p114"/>
          <p:cNvSpPr>
            <a:spLocks noGrp="1"/>
          </p:cNvSpPr>
          <p:nvPr>
            <p:ph type="pic" idx="5"/>
          </p:nvPr>
        </p:nvSpPr>
        <p:spPr>
          <a:xfrm>
            <a:off x="7289068" y="3406528"/>
            <a:ext cx="2462097" cy="3451472"/>
          </a:xfrm>
          <a:prstGeom prst="rect">
            <a:avLst/>
          </a:prstGeom>
          <a:solidFill>
            <a:srgbClr val="F2F2F2"/>
          </a:soli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UBT0048">
  <p:cSld name="MUBT0048">
    <p:spTree>
      <p:nvGrpSpPr>
        <p:cNvPr id="1" name="Shape 190"/>
        <p:cNvGrpSpPr/>
        <p:nvPr/>
      </p:nvGrpSpPr>
      <p:grpSpPr>
        <a:xfrm>
          <a:off x="0" y="0"/>
          <a:ext cx="0" cy="0"/>
          <a:chOff x="0" y="0"/>
          <a:chExt cx="0" cy="0"/>
        </a:xfrm>
      </p:grpSpPr>
      <p:sp>
        <p:nvSpPr>
          <p:cNvPr id="191" name="Google Shape;191;p115"/>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92" name="Google Shape;192;p115"/>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3" name="Google Shape;193;p115"/>
          <p:cNvSpPr>
            <a:spLocks noGrp="1"/>
          </p:cNvSpPr>
          <p:nvPr>
            <p:ph type="pic" idx="2"/>
          </p:nvPr>
        </p:nvSpPr>
        <p:spPr>
          <a:xfrm>
            <a:off x="507999" y="1866899"/>
            <a:ext cx="2032000" cy="2946400"/>
          </a:xfrm>
          <a:prstGeom prst="rect">
            <a:avLst/>
          </a:prstGeom>
          <a:solidFill>
            <a:srgbClr val="E8E8E8"/>
          </a:solidFill>
          <a:ln>
            <a:noFill/>
          </a:ln>
        </p:spPr>
      </p:sp>
      <p:sp>
        <p:nvSpPr>
          <p:cNvPr id="194" name="Google Shape;194;p115"/>
          <p:cNvSpPr>
            <a:spLocks noGrp="1"/>
          </p:cNvSpPr>
          <p:nvPr>
            <p:ph type="pic" idx="3"/>
          </p:nvPr>
        </p:nvSpPr>
        <p:spPr>
          <a:xfrm>
            <a:off x="2789453" y="1866899"/>
            <a:ext cx="2032000" cy="2946400"/>
          </a:xfrm>
          <a:prstGeom prst="rect">
            <a:avLst/>
          </a:prstGeom>
          <a:solidFill>
            <a:srgbClr val="E8E8E8"/>
          </a:solidFill>
          <a:ln>
            <a:noFill/>
          </a:ln>
        </p:spPr>
      </p:sp>
      <p:sp>
        <p:nvSpPr>
          <p:cNvPr id="195" name="Google Shape;195;p115"/>
          <p:cNvSpPr>
            <a:spLocks noGrp="1"/>
          </p:cNvSpPr>
          <p:nvPr>
            <p:ph type="pic" idx="4"/>
          </p:nvPr>
        </p:nvSpPr>
        <p:spPr>
          <a:xfrm>
            <a:off x="5070908" y="1866899"/>
            <a:ext cx="2032000" cy="2946400"/>
          </a:xfrm>
          <a:prstGeom prst="rect">
            <a:avLst/>
          </a:prstGeom>
          <a:solidFill>
            <a:srgbClr val="E8E8E8"/>
          </a:solidFill>
          <a:ln>
            <a:noFill/>
          </a:ln>
        </p:spPr>
      </p:sp>
      <p:sp>
        <p:nvSpPr>
          <p:cNvPr id="196" name="Google Shape;196;p115"/>
          <p:cNvSpPr>
            <a:spLocks noGrp="1"/>
          </p:cNvSpPr>
          <p:nvPr>
            <p:ph type="pic" idx="5"/>
          </p:nvPr>
        </p:nvSpPr>
        <p:spPr>
          <a:xfrm>
            <a:off x="7352363" y="1866899"/>
            <a:ext cx="2032000" cy="2946400"/>
          </a:xfrm>
          <a:prstGeom prst="rect">
            <a:avLst/>
          </a:prstGeom>
          <a:solidFill>
            <a:srgbClr val="E8E8E8"/>
          </a:solidFill>
          <a:ln>
            <a:noFill/>
          </a:ln>
        </p:spPr>
      </p:sp>
      <p:sp>
        <p:nvSpPr>
          <p:cNvPr id="197" name="Google Shape;197;p115"/>
          <p:cNvSpPr>
            <a:spLocks noGrp="1"/>
          </p:cNvSpPr>
          <p:nvPr>
            <p:ph type="pic" idx="6"/>
          </p:nvPr>
        </p:nvSpPr>
        <p:spPr>
          <a:xfrm>
            <a:off x="9633816" y="1866899"/>
            <a:ext cx="2032000" cy="2946400"/>
          </a:xfrm>
          <a:prstGeom prst="rect">
            <a:avLst/>
          </a:prstGeom>
          <a:solidFill>
            <a:srgbClr val="E8E8E8"/>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UBT0049">
  <p:cSld name="MUBT0049">
    <p:spTree>
      <p:nvGrpSpPr>
        <p:cNvPr id="1" name="Shape 198"/>
        <p:cNvGrpSpPr/>
        <p:nvPr/>
      </p:nvGrpSpPr>
      <p:grpSpPr>
        <a:xfrm>
          <a:off x="0" y="0"/>
          <a:ext cx="0" cy="0"/>
          <a:chOff x="0" y="0"/>
          <a:chExt cx="0" cy="0"/>
        </a:xfrm>
      </p:grpSpPr>
      <p:sp>
        <p:nvSpPr>
          <p:cNvPr id="199" name="Google Shape;199;p116"/>
          <p:cNvSpPr>
            <a:spLocks noGrp="1"/>
          </p:cNvSpPr>
          <p:nvPr>
            <p:ph type="pic" idx="2"/>
          </p:nvPr>
        </p:nvSpPr>
        <p:spPr>
          <a:xfrm>
            <a:off x="502853" y="1842168"/>
            <a:ext cx="2666201" cy="4533232"/>
          </a:xfrm>
          <a:prstGeom prst="rect">
            <a:avLst/>
          </a:prstGeom>
          <a:solidFill>
            <a:srgbClr val="E8E8E8"/>
          </a:solidFill>
          <a:ln>
            <a:noFill/>
          </a:ln>
        </p:spPr>
      </p:sp>
      <p:sp>
        <p:nvSpPr>
          <p:cNvPr id="200" name="Google Shape;200;p116"/>
          <p:cNvSpPr>
            <a:spLocks noGrp="1"/>
          </p:cNvSpPr>
          <p:nvPr>
            <p:ph type="pic" idx="3"/>
          </p:nvPr>
        </p:nvSpPr>
        <p:spPr>
          <a:xfrm>
            <a:off x="3355718" y="1842168"/>
            <a:ext cx="2666201" cy="4533232"/>
          </a:xfrm>
          <a:prstGeom prst="rect">
            <a:avLst/>
          </a:prstGeom>
          <a:solidFill>
            <a:srgbClr val="E8E8E8"/>
          </a:solidFill>
          <a:ln>
            <a:noFill/>
          </a:ln>
        </p:spPr>
      </p:sp>
      <p:sp>
        <p:nvSpPr>
          <p:cNvPr id="201" name="Google Shape;201;p116"/>
          <p:cNvSpPr>
            <a:spLocks noGrp="1"/>
          </p:cNvSpPr>
          <p:nvPr>
            <p:ph type="pic" idx="4"/>
          </p:nvPr>
        </p:nvSpPr>
        <p:spPr>
          <a:xfrm>
            <a:off x="6166005" y="1842168"/>
            <a:ext cx="2666201" cy="4533232"/>
          </a:xfrm>
          <a:prstGeom prst="rect">
            <a:avLst/>
          </a:prstGeom>
          <a:solidFill>
            <a:srgbClr val="E8E8E8"/>
          </a:solidFill>
          <a:ln>
            <a:noFill/>
          </a:ln>
        </p:spPr>
      </p:sp>
      <p:sp>
        <p:nvSpPr>
          <p:cNvPr id="202" name="Google Shape;202;p116"/>
          <p:cNvSpPr>
            <a:spLocks noGrp="1"/>
          </p:cNvSpPr>
          <p:nvPr>
            <p:ph type="pic" idx="5"/>
          </p:nvPr>
        </p:nvSpPr>
        <p:spPr>
          <a:xfrm>
            <a:off x="8999618" y="1842168"/>
            <a:ext cx="2666201" cy="4533232"/>
          </a:xfrm>
          <a:prstGeom prst="rect">
            <a:avLst/>
          </a:prstGeom>
          <a:solidFill>
            <a:srgbClr val="E8E8E8"/>
          </a:solidFill>
          <a:ln>
            <a:noFill/>
          </a:ln>
        </p:spPr>
      </p:sp>
      <p:sp>
        <p:nvSpPr>
          <p:cNvPr id="203" name="Google Shape;203;p116"/>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04" name="Google Shape;204;p116"/>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UBT0050">
  <p:cSld name="MUBT0050">
    <p:spTree>
      <p:nvGrpSpPr>
        <p:cNvPr id="1" name="Shape 205"/>
        <p:cNvGrpSpPr/>
        <p:nvPr/>
      </p:nvGrpSpPr>
      <p:grpSpPr>
        <a:xfrm>
          <a:off x="0" y="0"/>
          <a:ext cx="0" cy="0"/>
          <a:chOff x="0" y="0"/>
          <a:chExt cx="0" cy="0"/>
        </a:xfrm>
      </p:grpSpPr>
      <p:sp>
        <p:nvSpPr>
          <p:cNvPr id="206" name="Google Shape;206;p117"/>
          <p:cNvSpPr>
            <a:spLocks noGrp="1"/>
          </p:cNvSpPr>
          <p:nvPr>
            <p:ph type="pic" idx="2"/>
          </p:nvPr>
        </p:nvSpPr>
        <p:spPr>
          <a:xfrm>
            <a:off x="1006779" y="17018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207" name="Google Shape;207;p117"/>
          <p:cNvSpPr>
            <a:spLocks noGrp="1"/>
          </p:cNvSpPr>
          <p:nvPr>
            <p:ph type="pic" idx="3"/>
          </p:nvPr>
        </p:nvSpPr>
        <p:spPr>
          <a:xfrm>
            <a:off x="3842358" y="17018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208" name="Google Shape;208;p117"/>
          <p:cNvSpPr>
            <a:spLocks noGrp="1"/>
          </p:cNvSpPr>
          <p:nvPr>
            <p:ph type="pic" idx="4"/>
          </p:nvPr>
        </p:nvSpPr>
        <p:spPr>
          <a:xfrm>
            <a:off x="6677935" y="17018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209" name="Google Shape;209;p117"/>
          <p:cNvSpPr>
            <a:spLocks noGrp="1"/>
          </p:cNvSpPr>
          <p:nvPr>
            <p:ph type="pic" idx="5"/>
          </p:nvPr>
        </p:nvSpPr>
        <p:spPr>
          <a:xfrm>
            <a:off x="9513512" y="17018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210" name="Google Shape;210;p117"/>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11" name="Google Shape;211;p117"/>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2" name="Google Shape;212;p117"/>
          <p:cNvSpPr>
            <a:spLocks noGrp="1"/>
          </p:cNvSpPr>
          <p:nvPr>
            <p:ph type="pic" idx="6"/>
          </p:nvPr>
        </p:nvSpPr>
        <p:spPr>
          <a:xfrm>
            <a:off x="1006779" y="41529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213" name="Google Shape;213;p117"/>
          <p:cNvSpPr>
            <a:spLocks noGrp="1"/>
          </p:cNvSpPr>
          <p:nvPr>
            <p:ph type="pic" idx="7"/>
          </p:nvPr>
        </p:nvSpPr>
        <p:spPr>
          <a:xfrm>
            <a:off x="3842358" y="41529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214" name="Google Shape;214;p117"/>
          <p:cNvSpPr>
            <a:spLocks noGrp="1"/>
          </p:cNvSpPr>
          <p:nvPr>
            <p:ph type="pic" idx="8"/>
          </p:nvPr>
        </p:nvSpPr>
        <p:spPr>
          <a:xfrm>
            <a:off x="6677935" y="41529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
        <p:nvSpPr>
          <p:cNvPr id="215" name="Google Shape;215;p117"/>
          <p:cNvSpPr>
            <a:spLocks noGrp="1"/>
          </p:cNvSpPr>
          <p:nvPr>
            <p:ph type="pic" idx="9"/>
          </p:nvPr>
        </p:nvSpPr>
        <p:spPr>
          <a:xfrm>
            <a:off x="9513512" y="4152900"/>
            <a:ext cx="1665965" cy="1665965"/>
          </a:xfrm>
          <a:prstGeom prst="ellipse">
            <a:avLst/>
          </a:prstGeom>
          <a:solidFill>
            <a:srgbClr val="D8D8D8"/>
          </a:solidFill>
          <a:ln w="19050" cap="flat" cmpd="sng">
            <a:solidFill>
              <a:srgbClr val="F2F2F2"/>
            </a:solidFill>
            <a:prstDash val="solid"/>
            <a:round/>
            <a:headEnd type="none" w="sm" len="sm"/>
            <a:tailEnd type="none" w="sm" len="sm"/>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MUBT0051">
  <p:cSld name="MUBT0051">
    <p:spTree>
      <p:nvGrpSpPr>
        <p:cNvPr id="1" name="Shape 216"/>
        <p:cNvGrpSpPr/>
        <p:nvPr/>
      </p:nvGrpSpPr>
      <p:grpSpPr>
        <a:xfrm>
          <a:off x="0" y="0"/>
          <a:ext cx="0" cy="0"/>
          <a:chOff x="0" y="0"/>
          <a:chExt cx="0" cy="0"/>
        </a:xfrm>
      </p:grpSpPr>
      <p:sp>
        <p:nvSpPr>
          <p:cNvPr id="217" name="Google Shape;217;p118"/>
          <p:cNvSpPr>
            <a:spLocks noGrp="1"/>
          </p:cNvSpPr>
          <p:nvPr>
            <p:ph type="pic" idx="2"/>
          </p:nvPr>
        </p:nvSpPr>
        <p:spPr>
          <a:xfrm>
            <a:off x="872823" y="19685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
        <p:nvSpPr>
          <p:cNvPr id="218" name="Google Shape;218;p118"/>
          <p:cNvSpPr>
            <a:spLocks noGrp="1"/>
          </p:cNvSpPr>
          <p:nvPr>
            <p:ph type="pic" idx="3"/>
          </p:nvPr>
        </p:nvSpPr>
        <p:spPr>
          <a:xfrm>
            <a:off x="6442379" y="19685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
        <p:nvSpPr>
          <p:cNvPr id="219" name="Google Shape;219;p118"/>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20" name="Google Shape;220;p118"/>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1" name="Google Shape;221;p118"/>
          <p:cNvSpPr>
            <a:spLocks noGrp="1"/>
          </p:cNvSpPr>
          <p:nvPr>
            <p:ph type="pic" idx="4"/>
          </p:nvPr>
        </p:nvSpPr>
        <p:spPr>
          <a:xfrm>
            <a:off x="872823" y="43307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
        <p:nvSpPr>
          <p:cNvPr id="222" name="Google Shape;222;p118"/>
          <p:cNvSpPr>
            <a:spLocks noGrp="1"/>
          </p:cNvSpPr>
          <p:nvPr>
            <p:ph type="pic" idx="5"/>
          </p:nvPr>
        </p:nvSpPr>
        <p:spPr>
          <a:xfrm>
            <a:off x="6442379" y="43307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UBT0052">
  <p:cSld name="MUBT0052">
    <p:spTree>
      <p:nvGrpSpPr>
        <p:cNvPr id="1" name="Shape 223"/>
        <p:cNvGrpSpPr/>
        <p:nvPr/>
      </p:nvGrpSpPr>
      <p:grpSpPr>
        <a:xfrm>
          <a:off x="0" y="0"/>
          <a:ext cx="0" cy="0"/>
          <a:chOff x="0" y="0"/>
          <a:chExt cx="0" cy="0"/>
        </a:xfrm>
      </p:grpSpPr>
      <p:sp>
        <p:nvSpPr>
          <p:cNvPr id="224" name="Google Shape;224;p119"/>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25" name="Google Shape;225;p119"/>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Google Shape;226;p119"/>
          <p:cNvSpPr>
            <a:spLocks noGrp="1"/>
          </p:cNvSpPr>
          <p:nvPr>
            <p:ph type="pic" idx="2"/>
          </p:nvPr>
        </p:nvSpPr>
        <p:spPr>
          <a:xfrm>
            <a:off x="4064000" y="19685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
        <p:nvSpPr>
          <p:cNvPr id="227" name="Google Shape;227;p119"/>
          <p:cNvSpPr>
            <a:spLocks noGrp="1"/>
          </p:cNvSpPr>
          <p:nvPr>
            <p:ph type="pic" idx="3"/>
          </p:nvPr>
        </p:nvSpPr>
        <p:spPr>
          <a:xfrm>
            <a:off x="6197600" y="19685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
        <p:nvSpPr>
          <p:cNvPr id="228" name="Google Shape;228;p119"/>
          <p:cNvSpPr>
            <a:spLocks noGrp="1"/>
          </p:cNvSpPr>
          <p:nvPr>
            <p:ph type="pic" idx="4"/>
          </p:nvPr>
        </p:nvSpPr>
        <p:spPr>
          <a:xfrm>
            <a:off x="4064000" y="43307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
        <p:nvSpPr>
          <p:cNvPr id="229" name="Google Shape;229;p119"/>
          <p:cNvSpPr>
            <a:spLocks noGrp="1"/>
          </p:cNvSpPr>
          <p:nvPr>
            <p:ph type="pic" idx="5"/>
          </p:nvPr>
        </p:nvSpPr>
        <p:spPr>
          <a:xfrm>
            <a:off x="6197600" y="4330700"/>
            <a:ext cx="1933877" cy="1933877"/>
          </a:xfrm>
          <a:prstGeom prst="ellipse">
            <a:avLst/>
          </a:prstGeom>
          <a:solidFill>
            <a:srgbClr val="D8D8D8"/>
          </a:solidFill>
          <a:ln w="19050" cap="flat" cmpd="sng">
            <a:solidFill>
              <a:srgbClr val="F2F2F2"/>
            </a:solidFill>
            <a:prstDash val="solid"/>
            <a:round/>
            <a:headEnd type="none" w="sm" len="sm"/>
            <a:tailEnd type="none" w="sm" len="sm"/>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UBT0053">
  <p:cSld name="MUBT0053">
    <p:spTree>
      <p:nvGrpSpPr>
        <p:cNvPr id="1" name="Shape 230"/>
        <p:cNvGrpSpPr/>
        <p:nvPr/>
      </p:nvGrpSpPr>
      <p:grpSpPr>
        <a:xfrm>
          <a:off x="0" y="0"/>
          <a:ext cx="0" cy="0"/>
          <a:chOff x="0" y="0"/>
          <a:chExt cx="0" cy="0"/>
        </a:xfrm>
      </p:grpSpPr>
      <p:sp>
        <p:nvSpPr>
          <p:cNvPr id="231" name="Google Shape;231;p120"/>
          <p:cNvSpPr>
            <a:spLocks noGrp="1"/>
          </p:cNvSpPr>
          <p:nvPr>
            <p:ph type="pic" idx="2"/>
          </p:nvPr>
        </p:nvSpPr>
        <p:spPr>
          <a:xfrm>
            <a:off x="2" y="0"/>
            <a:ext cx="2440841" cy="6858000"/>
          </a:xfrm>
          <a:prstGeom prst="rect">
            <a:avLst/>
          </a:prstGeom>
          <a:solidFill>
            <a:srgbClr val="F2F2F2"/>
          </a:solidFill>
          <a:ln>
            <a:noFill/>
          </a:ln>
        </p:spPr>
      </p:sp>
      <p:sp>
        <p:nvSpPr>
          <p:cNvPr id="232" name="Google Shape;232;p120"/>
          <p:cNvSpPr>
            <a:spLocks noGrp="1"/>
          </p:cNvSpPr>
          <p:nvPr>
            <p:ph type="pic" idx="3"/>
          </p:nvPr>
        </p:nvSpPr>
        <p:spPr>
          <a:xfrm>
            <a:off x="9751161" y="0"/>
            <a:ext cx="2440841" cy="6858000"/>
          </a:xfrm>
          <a:prstGeom prst="rect">
            <a:avLst/>
          </a:prstGeom>
          <a:solidFill>
            <a:srgbClr val="F2F2F2"/>
          </a:solidFill>
          <a:ln>
            <a:noFill/>
          </a:ln>
        </p:spPr>
      </p:sp>
      <p:sp>
        <p:nvSpPr>
          <p:cNvPr id="233" name="Google Shape;233;p120"/>
          <p:cNvSpPr>
            <a:spLocks noGrp="1"/>
          </p:cNvSpPr>
          <p:nvPr>
            <p:ph type="pic" idx="4"/>
          </p:nvPr>
        </p:nvSpPr>
        <p:spPr>
          <a:xfrm>
            <a:off x="7322525" y="0"/>
            <a:ext cx="2440841" cy="6858000"/>
          </a:xfrm>
          <a:prstGeom prst="rect">
            <a:avLst/>
          </a:prstGeom>
          <a:solidFill>
            <a:srgbClr val="F2F2F2"/>
          </a:solidFill>
          <a:ln>
            <a:noFill/>
          </a:ln>
        </p:spPr>
      </p:sp>
      <p:sp>
        <p:nvSpPr>
          <p:cNvPr id="234" name="Google Shape;234;p120"/>
          <p:cNvSpPr>
            <a:spLocks noGrp="1"/>
          </p:cNvSpPr>
          <p:nvPr>
            <p:ph type="pic" idx="5"/>
          </p:nvPr>
        </p:nvSpPr>
        <p:spPr>
          <a:xfrm>
            <a:off x="3846699" y="1193800"/>
            <a:ext cx="2069968" cy="2069968"/>
          </a:xfrm>
          <a:prstGeom prst="ellipse">
            <a:avLst/>
          </a:prstGeom>
          <a:solidFill>
            <a:srgbClr val="D8D8D8"/>
          </a:solidFill>
          <a:ln w="19050" cap="flat" cmpd="sng">
            <a:solidFill>
              <a:srgbClr val="F2F2F2"/>
            </a:solidFill>
            <a:prstDash val="solid"/>
            <a:round/>
            <a:headEnd type="none" w="sm" len="sm"/>
            <a:tailEnd type="none" w="sm" len="sm"/>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UBT0054">
  <p:cSld name="MUBT0054">
    <p:spTree>
      <p:nvGrpSpPr>
        <p:cNvPr id="1" name="Shape 235"/>
        <p:cNvGrpSpPr/>
        <p:nvPr/>
      </p:nvGrpSpPr>
      <p:grpSpPr>
        <a:xfrm>
          <a:off x="0" y="0"/>
          <a:ext cx="0" cy="0"/>
          <a:chOff x="0" y="0"/>
          <a:chExt cx="0" cy="0"/>
        </a:xfrm>
      </p:grpSpPr>
      <p:sp>
        <p:nvSpPr>
          <p:cNvPr id="236" name="Google Shape;236;p121"/>
          <p:cNvSpPr>
            <a:spLocks noGrp="1"/>
          </p:cNvSpPr>
          <p:nvPr>
            <p:ph type="pic" idx="2"/>
          </p:nvPr>
        </p:nvSpPr>
        <p:spPr>
          <a:xfrm>
            <a:off x="3" y="0"/>
            <a:ext cx="2453541" cy="6858000"/>
          </a:xfrm>
          <a:prstGeom prst="rect">
            <a:avLst/>
          </a:prstGeom>
          <a:solidFill>
            <a:srgbClr val="F2F2F2"/>
          </a:solidFill>
          <a:ln>
            <a:noFill/>
          </a:ln>
        </p:spPr>
      </p:sp>
      <p:sp>
        <p:nvSpPr>
          <p:cNvPr id="237" name="Google Shape;237;p121"/>
          <p:cNvSpPr>
            <a:spLocks noGrp="1"/>
          </p:cNvSpPr>
          <p:nvPr>
            <p:ph type="pic" idx="3"/>
          </p:nvPr>
        </p:nvSpPr>
        <p:spPr>
          <a:xfrm>
            <a:off x="9751161" y="0"/>
            <a:ext cx="2440841" cy="6858000"/>
          </a:xfrm>
          <a:prstGeom prst="rect">
            <a:avLst/>
          </a:prstGeom>
          <a:solidFill>
            <a:srgbClr val="F2F2F2"/>
          </a:solidFill>
          <a:ln>
            <a:noFill/>
          </a:ln>
        </p:spPr>
      </p:sp>
      <p:sp>
        <p:nvSpPr>
          <p:cNvPr id="238" name="Google Shape;238;p121"/>
          <p:cNvSpPr>
            <a:spLocks noGrp="1"/>
          </p:cNvSpPr>
          <p:nvPr>
            <p:ph type="pic" idx="4"/>
          </p:nvPr>
        </p:nvSpPr>
        <p:spPr>
          <a:xfrm>
            <a:off x="2453544" y="0"/>
            <a:ext cx="2440841" cy="6858000"/>
          </a:xfrm>
          <a:prstGeom prst="rect">
            <a:avLst/>
          </a:prstGeom>
          <a:solidFill>
            <a:srgbClr val="F2F2F2"/>
          </a:solidFill>
          <a:ln>
            <a:noFill/>
          </a:ln>
        </p:spPr>
      </p:sp>
      <p:sp>
        <p:nvSpPr>
          <p:cNvPr id="239" name="Google Shape;239;p121"/>
          <p:cNvSpPr>
            <a:spLocks noGrp="1"/>
          </p:cNvSpPr>
          <p:nvPr>
            <p:ph type="pic" idx="5"/>
          </p:nvPr>
        </p:nvSpPr>
        <p:spPr>
          <a:xfrm>
            <a:off x="6275335" y="482600"/>
            <a:ext cx="2069968" cy="2069968"/>
          </a:xfrm>
          <a:prstGeom prst="ellipse">
            <a:avLst/>
          </a:prstGeom>
          <a:solidFill>
            <a:srgbClr val="D8D8D8"/>
          </a:solidFill>
          <a:ln w="19050" cap="flat" cmpd="sng">
            <a:solidFill>
              <a:srgbClr val="F2F2F2"/>
            </a:solidFill>
            <a:prstDash val="solid"/>
            <a:round/>
            <a:headEnd type="none" w="sm" len="sm"/>
            <a:tailEnd type="none" w="sm" len="sm"/>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MUBT0055">
  <p:cSld name="MUBT0055">
    <p:spTree>
      <p:nvGrpSpPr>
        <p:cNvPr id="1" name="Shape 240"/>
        <p:cNvGrpSpPr/>
        <p:nvPr/>
      </p:nvGrpSpPr>
      <p:grpSpPr>
        <a:xfrm>
          <a:off x="0" y="0"/>
          <a:ext cx="0" cy="0"/>
          <a:chOff x="0" y="0"/>
          <a:chExt cx="0" cy="0"/>
        </a:xfrm>
      </p:grpSpPr>
      <p:sp>
        <p:nvSpPr>
          <p:cNvPr id="241" name="Google Shape;241;p122"/>
          <p:cNvSpPr>
            <a:spLocks noGrp="1"/>
          </p:cNvSpPr>
          <p:nvPr>
            <p:ph type="pic" idx="2"/>
          </p:nvPr>
        </p:nvSpPr>
        <p:spPr>
          <a:xfrm>
            <a:off x="5008768" y="2367153"/>
            <a:ext cx="2176211" cy="3574083"/>
          </a:xfrm>
          <a:prstGeom prst="rect">
            <a:avLst/>
          </a:prstGeom>
          <a:solidFill>
            <a:srgbClr val="F2F2F2"/>
          </a:solidFill>
          <a:ln>
            <a:noFill/>
          </a:ln>
        </p:spPr>
      </p:sp>
      <p:sp>
        <p:nvSpPr>
          <p:cNvPr id="242" name="Google Shape;242;p122"/>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43" name="Google Shape;243;p122"/>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UBT0056">
  <p:cSld name="MUBT0056">
    <p:spTree>
      <p:nvGrpSpPr>
        <p:cNvPr id="1" name="Shape 244"/>
        <p:cNvGrpSpPr/>
        <p:nvPr/>
      </p:nvGrpSpPr>
      <p:grpSpPr>
        <a:xfrm>
          <a:off x="0" y="0"/>
          <a:ext cx="0" cy="0"/>
          <a:chOff x="0" y="0"/>
          <a:chExt cx="0" cy="0"/>
        </a:xfrm>
      </p:grpSpPr>
      <p:sp>
        <p:nvSpPr>
          <p:cNvPr id="245" name="Google Shape;245;p123"/>
          <p:cNvSpPr>
            <a:spLocks noGrp="1"/>
          </p:cNvSpPr>
          <p:nvPr>
            <p:ph type="pic" idx="2"/>
          </p:nvPr>
        </p:nvSpPr>
        <p:spPr>
          <a:xfrm>
            <a:off x="3055753" y="1339016"/>
            <a:ext cx="2588095" cy="4250536"/>
          </a:xfrm>
          <a:prstGeom prst="rect">
            <a:avLst/>
          </a:prstGeom>
          <a:solidFill>
            <a:srgbClr val="F2F2F2"/>
          </a:solidFill>
          <a:ln>
            <a:noFill/>
          </a:ln>
        </p:spPr>
      </p:sp>
      <p:sp>
        <p:nvSpPr>
          <p:cNvPr id="246" name="Google Shape;246;p123"/>
          <p:cNvSpPr txBox="1">
            <a:spLocks noGrp="1"/>
          </p:cNvSpPr>
          <p:nvPr>
            <p:ph type="body" idx="1"/>
          </p:nvPr>
        </p:nvSpPr>
        <p:spPr>
          <a:xfrm>
            <a:off x="6096000" y="1178427"/>
            <a:ext cx="5569819" cy="231007"/>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47" name="Google Shape;247;p123"/>
          <p:cNvSpPr txBox="1">
            <a:spLocks noGrp="1"/>
          </p:cNvSpPr>
          <p:nvPr>
            <p:ph type="title"/>
          </p:nvPr>
        </p:nvSpPr>
        <p:spPr>
          <a:xfrm>
            <a:off x="6096000" y="455085"/>
            <a:ext cx="5569819" cy="660511"/>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A5A5A5"/>
              </a:buClr>
              <a:buSzPts val="3733"/>
              <a:buFont typeface="Roboto"/>
              <a:buNone/>
              <a:defRPr sz="3733" b="0" i="0" u="none" strike="noStrike" cap="none">
                <a:solidFill>
                  <a:srgbClr val="A5A5A5"/>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UBT0012">
  <p:cSld name="MUBT0012">
    <p:spTree>
      <p:nvGrpSpPr>
        <p:cNvPr id="1" name="Shape 20"/>
        <p:cNvGrpSpPr/>
        <p:nvPr/>
      </p:nvGrpSpPr>
      <p:grpSpPr>
        <a:xfrm>
          <a:off x="0" y="0"/>
          <a:ext cx="0" cy="0"/>
          <a:chOff x="0" y="0"/>
          <a:chExt cx="0" cy="0"/>
        </a:xfrm>
      </p:grpSpPr>
      <p:sp>
        <p:nvSpPr>
          <p:cNvPr id="21" name="Google Shape;21;p33"/>
          <p:cNvSpPr>
            <a:spLocks noGrp="1"/>
          </p:cNvSpPr>
          <p:nvPr>
            <p:ph type="pic" idx="2"/>
          </p:nvPr>
        </p:nvSpPr>
        <p:spPr>
          <a:xfrm>
            <a:off x="8128000" y="0"/>
            <a:ext cx="4064000" cy="6858000"/>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MUBT0057">
  <p:cSld name="MUBT0057">
    <p:spTree>
      <p:nvGrpSpPr>
        <p:cNvPr id="1" name="Shape 248"/>
        <p:cNvGrpSpPr/>
        <p:nvPr/>
      </p:nvGrpSpPr>
      <p:grpSpPr>
        <a:xfrm>
          <a:off x="0" y="0"/>
          <a:ext cx="0" cy="0"/>
          <a:chOff x="0" y="0"/>
          <a:chExt cx="0" cy="0"/>
        </a:xfrm>
      </p:grpSpPr>
      <p:sp>
        <p:nvSpPr>
          <p:cNvPr id="249" name="Google Shape;249;p124"/>
          <p:cNvSpPr>
            <a:spLocks noGrp="1"/>
          </p:cNvSpPr>
          <p:nvPr>
            <p:ph type="pic" idx="2"/>
          </p:nvPr>
        </p:nvSpPr>
        <p:spPr>
          <a:xfrm>
            <a:off x="599994" y="1339015"/>
            <a:ext cx="2588095" cy="4250536"/>
          </a:xfrm>
          <a:prstGeom prst="rect">
            <a:avLst/>
          </a:prstGeom>
          <a:solidFill>
            <a:srgbClr val="F2F2F2"/>
          </a:solidFill>
          <a:ln>
            <a:noFill/>
          </a:ln>
        </p:spPr>
      </p:sp>
      <p:sp>
        <p:nvSpPr>
          <p:cNvPr id="250" name="Google Shape;250;p124"/>
          <p:cNvSpPr>
            <a:spLocks noGrp="1"/>
          </p:cNvSpPr>
          <p:nvPr>
            <p:ph type="pic" idx="3"/>
          </p:nvPr>
        </p:nvSpPr>
        <p:spPr>
          <a:xfrm>
            <a:off x="1990035" y="1339015"/>
            <a:ext cx="2588095" cy="4250536"/>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MUBT0058">
  <p:cSld name="MUBT0058">
    <p:spTree>
      <p:nvGrpSpPr>
        <p:cNvPr id="1" name="Shape 251"/>
        <p:cNvGrpSpPr/>
        <p:nvPr/>
      </p:nvGrpSpPr>
      <p:grpSpPr>
        <a:xfrm>
          <a:off x="0" y="0"/>
          <a:ext cx="0" cy="0"/>
          <a:chOff x="0" y="0"/>
          <a:chExt cx="0" cy="0"/>
        </a:xfrm>
      </p:grpSpPr>
      <p:sp>
        <p:nvSpPr>
          <p:cNvPr id="252" name="Google Shape;252;p125"/>
          <p:cNvSpPr>
            <a:spLocks noGrp="1"/>
          </p:cNvSpPr>
          <p:nvPr>
            <p:ph type="pic" idx="2"/>
          </p:nvPr>
        </p:nvSpPr>
        <p:spPr>
          <a:xfrm>
            <a:off x="-1" y="-1"/>
            <a:ext cx="12192000" cy="4140200"/>
          </a:xfrm>
          <a:prstGeom prst="rect">
            <a:avLst/>
          </a:prstGeom>
          <a:solidFill>
            <a:srgbClr val="F2F2F2"/>
          </a:solidFill>
          <a:ln>
            <a:noFill/>
          </a:ln>
        </p:spPr>
      </p:sp>
      <p:sp>
        <p:nvSpPr>
          <p:cNvPr id="253" name="Google Shape;253;p125"/>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54" name="Google Shape;254;p125"/>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5" name="Google Shape;255;p125"/>
          <p:cNvSpPr>
            <a:spLocks noGrp="1"/>
          </p:cNvSpPr>
          <p:nvPr>
            <p:ph type="pic" idx="3"/>
          </p:nvPr>
        </p:nvSpPr>
        <p:spPr>
          <a:xfrm>
            <a:off x="4389123" y="2737663"/>
            <a:ext cx="3416500" cy="4120336"/>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UBT0059">
  <p:cSld name="MUBT0059">
    <p:spTree>
      <p:nvGrpSpPr>
        <p:cNvPr id="1" name="Shape 256"/>
        <p:cNvGrpSpPr/>
        <p:nvPr/>
      </p:nvGrpSpPr>
      <p:grpSpPr>
        <a:xfrm>
          <a:off x="0" y="0"/>
          <a:ext cx="0" cy="0"/>
          <a:chOff x="0" y="0"/>
          <a:chExt cx="0" cy="0"/>
        </a:xfrm>
      </p:grpSpPr>
      <p:sp>
        <p:nvSpPr>
          <p:cNvPr id="257" name="Google Shape;257;p126"/>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58" name="Google Shape;258;p126"/>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9" name="Google Shape;259;p126"/>
          <p:cNvSpPr>
            <a:spLocks noGrp="1"/>
          </p:cNvSpPr>
          <p:nvPr>
            <p:ph type="pic" idx="2"/>
          </p:nvPr>
        </p:nvSpPr>
        <p:spPr>
          <a:xfrm>
            <a:off x="5106593" y="2525278"/>
            <a:ext cx="1980403" cy="3252500"/>
          </a:xfrm>
          <a:prstGeom prst="rect">
            <a:avLst/>
          </a:prstGeom>
          <a:solidFill>
            <a:srgbClr val="F2F2F2"/>
          </a:solidFill>
          <a:ln>
            <a:noFill/>
          </a:ln>
        </p:spPr>
      </p:sp>
      <p:sp>
        <p:nvSpPr>
          <p:cNvPr id="260" name="Google Shape;260;p126"/>
          <p:cNvSpPr>
            <a:spLocks noGrp="1"/>
          </p:cNvSpPr>
          <p:nvPr>
            <p:ph type="pic" idx="3"/>
          </p:nvPr>
        </p:nvSpPr>
        <p:spPr>
          <a:xfrm>
            <a:off x="1195848" y="2525278"/>
            <a:ext cx="1980403" cy="3252500"/>
          </a:xfrm>
          <a:prstGeom prst="rect">
            <a:avLst/>
          </a:prstGeom>
          <a:solidFill>
            <a:srgbClr val="F2F2F2"/>
          </a:solidFill>
          <a:ln>
            <a:noFill/>
          </a:ln>
        </p:spPr>
      </p:sp>
      <p:sp>
        <p:nvSpPr>
          <p:cNvPr id="261" name="Google Shape;261;p126"/>
          <p:cNvSpPr>
            <a:spLocks noGrp="1"/>
          </p:cNvSpPr>
          <p:nvPr>
            <p:ph type="pic" idx="4"/>
          </p:nvPr>
        </p:nvSpPr>
        <p:spPr>
          <a:xfrm>
            <a:off x="9019048" y="2525278"/>
            <a:ext cx="1980403" cy="3252500"/>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UBT0060">
  <p:cSld name="MUBT0060">
    <p:spTree>
      <p:nvGrpSpPr>
        <p:cNvPr id="1" name="Shape 262"/>
        <p:cNvGrpSpPr/>
        <p:nvPr/>
      </p:nvGrpSpPr>
      <p:grpSpPr>
        <a:xfrm>
          <a:off x="0" y="0"/>
          <a:ext cx="0" cy="0"/>
          <a:chOff x="0" y="0"/>
          <a:chExt cx="0" cy="0"/>
        </a:xfrm>
      </p:grpSpPr>
      <p:sp>
        <p:nvSpPr>
          <p:cNvPr id="263" name="Google Shape;263;p127"/>
          <p:cNvSpPr>
            <a:spLocks noGrp="1"/>
          </p:cNvSpPr>
          <p:nvPr>
            <p:ph type="pic" idx="2"/>
          </p:nvPr>
        </p:nvSpPr>
        <p:spPr>
          <a:xfrm>
            <a:off x="-1" y="-1"/>
            <a:ext cx="12192000" cy="4140200"/>
          </a:xfrm>
          <a:prstGeom prst="rect">
            <a:avLst/>
          </a:prstGeom>
          <a:solidFill>
            <a:srgbClr val="F2F2F2"/>
          </a:solidFill>
          <a:ln>
            <a:noFill/>
          </a:ln>
        </p:spPr>
      </p:sp>
      <p:sp>
        <p:nvSpPr>
          <p:cNvPr id="264" name="Google Shape;264;p127"/>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65" name="Google Shape;265;p127"/>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6" name="Google Shape;266;p127"/>
          <p:cNvSpPr>
            <a:spLocks noGrp="1"/>
          </p:cNvSpPr>
          <p:nvPr>
            <p:ph type="pic" idx="3"/>
          </p:nvPr>
        </p:nvSpPr>
        <p:spPr>
          <a:xfrm>
            <a:off x="636743" y="2432689"/>
            <a:ext cx="2083115" cy="3421187"/>
          </a:xfrm>
          <a:prstGeom prst="rect">
            <a:avLst/>
          </a:prstGeom>
          <a:solidFill>
            <a:srgbClr val="F2F2F2"/>
          </a:solidFill>
          <a:ln>
            <a:noFill/>
          </a:ln>
        </p:spPr>
      </p:sp>
      <p:sp>
        <p:nvSpPr>
          <p:cNvPr id="267" name="Google Shape;267;p127"/>
          <p:cNvSpPr>
            <a:spLocks noGrp="1"/>
          </p:cNvSpPr>
          <p:nvPr>
            <p:ph type="pic" idx="4"/>
          </p:nvPr>
        </p:nvSpPr>
        <p:spPr>
          <a:xfrm>
            <a:off x="2979853" y="2404291"/>
            <a:ext cx="2083115" cy="3421187"/>
          </a:xfrm>
          <a:prstGeom prst="rect">
            <a:avLst/>
          </a:prstGeom>
          <a:solidFill>
            <a:srgbClr val="F2F2F2"/>
          </a:solidFill>
          <a:ln>
            <a:noFill/>
          </a:ln>
        </p:spPr>
      </p:sp>
      <p:sp>
        <p:nvSpPr>
          <p:cNvPr id="268" name="Google Shape;268;p127"/>
          <p:cNvSpPr>
            <a:spLocks noGrp="1"/>
          </p:cNvSpPr>
          <p:nvPr>
            <p:ph type="pic" idx="5"/>
          </p:nvPr>
        </p:nvSpPr>
        <p:spPr>
          <a:xfrm>
            <a:off x="5180803" y="2404291"/>
            <a:ext cx="2083115" cy="3421187"/>
          </a:xfrm>
          <a:prstGeom prst="rect">
            <a:avLst/>
          </a:prstGeom>
          <a:solidFill>
            <a:srgbClr val="F2F2F2"/>
          </a:solidFill>
          <a:ln>
            <a:noFill/>
          </a:ln>
        </p:spPr>
      </p:sp>
      <p:sp>
        <p:nvSpPr>
          <p:cNvPr id="269" name="Google Shape;269;p127"/>
          <p:cNvSpPr>
            <a:spLocks noGrp="1"/>
          </p:cNvSpPr>
          <p:nvPr>
            <p:ph type="pic" idx="6"/>
          </p:nvPr>
        </p:nvSpPr>
        <p:spPr>
          <a:xfrm>
            <a:off x="7381752" y="2404291"/>
            <a:ext cx="2083115" cy="3421187"/>
          </a:xfrm>
          <a:prstGeom prst="rect">
            <a:avLst/>
          </a:prstGeom>
          <a:solidFill>
            <a:srgbClr val="F2F2F2"/>
          </a:solidFill>
          <a:ln>
            <a:noFill/>
          </a:ln>
        </p:spPr>
      </p:sp>
      <p:sp>
        <p:nvSpPr>
          <p:cNvPr id="270" name="Google Shape;270;p127"/>
          <p:cNvSpPr>
            <a:spLocks noGrp="1"/>
          </p:cNvSpPr>
          <p:nvPr>
            <p:ph type="pic" idx="7"/>
          </p:nvPr>
        </p:nvSpPr>
        <p:spPr>
          <a:xfrm>
            <a:off x="9582703" y="2404291"/>
            <a:ext cx="2083115" cy="3421187"/>
          </a:xfrm>
          <a:prstGeom prst="rect">
            <a:avLst/>
          </a:prstGeom>
          <a:solidFill>
            <a:srgbClr val="F2F2F2"/>
          </a:solid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UBT0061">
  <p:cSld name="MUBT0061">
    <p:spTree>
      <p:nvGrpSpPr>
        <p:cNvPr id="1" name="Shape 271"/>
        <p:cNvGrpSpPr/>
        <p:nvPr/>
      </p:nvGrpSpPr>
      <p:grpSpPr>
        <a:xfrm>
          <a:off x="0" y="0"/>
          <a:ext cx="0" cy="0"/>
          <a:chOff x="0" y="0"/>
          <a:chExt cx="0" cy="0"/>
        </a:xfrm>
      </p:grpSpPr>
      <p:sp>
        <p:nvSpPr>
          <p:cNvPr id="272" name="Google Shape;272;p128"/>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73" name="Google Shape;273;p128"/>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4" name="Google Shape;274;p128"/>
          <p:cNvSpPr>
            <a:spLocks noGrp="1"/>
          </p:cNvSpPr>
          <p:nvPr>
            <p:ph type="pic" idx="2"/>
          </p:nvPr>
        </p:nvSpPr>
        <p:spPr>
          <a:xfrm>
            <a:off x="5106593" y="2525278"/>
            <a:ext cx="1980403" cy="3252500"/>
          </a:xfrm>
          <a:prstGeom prst="rect">
            <a:avLst/>
          </a:prstGeom>
          <a:solidFill>
            <a:srgbClr val="F2F2F2"/>
          </a:solidFill>
          <a:ln>
            <a:noFill/>
          </a:ln>
        </p:spPr>
      </p:sp>
      <p:sp>
        <p:nvSpPr>
          <p:cNvPr id="275" name="Google Shape;275;p128"/>
          <p:cNvSpPr>
            <a:spLocks noGrp="1"/>
          </p:cNvSpPr>
          <p:nvPr>
            <p:ph type="pic" idx="3"/>
          </p:nvPr>
        </p:nvSpPr>
        <p:spPr>
          <a:xfrm>
            <a:off x="2540000" y="2695075"/>
            <a:ext cx="1773629" cy="2912907"/>
          </a:xfrm>
          <a:prstGeom prst="rect">
            <a:avLst/>
          </a:prstGeom>
          <a:solidFill>
            <a:srgbClr val="F2F2F2"/>
          </a:solidFill>
          <a:ln>
            <a:noFill/>
          </a:ln>
        </p:spPr>
      </p:sp>
      <p:sp>
        <p:nvSpPr>
          <p:cNvPr id="276" name="Google Shape;276;p128"/>
          <p:cNvSpPr>
            <a:spLocks noGrp="1"/>
          </p:cNvSpPr>
          <p:nvPr>
            <p:ph type="pic" idx="4"/>
          </p:nvPr>
        </p:nvSpPr>
        <p:spPr>
          <a:xfrm>
            <a:off x="7876752" y="2695075"/>
            <a:ext cx="1773629" cy="2912907"/>
          </a:xfrm>
          <a:prstGeom prst="rect">
            <a:avLst/>
          </a:prstGeom>
          <a:solidFill>
            <a:srgbClr val="F2F2F2"/>
          </a:solidFill>
          <a:ln>
            <a:noFill/>
          </a:ln>
        </p:spPr>
      </p:sp>
      <p:sp>
        <p:nvSpPr>
          <p:cNvPr id="277" name="Google Shape;277;p128"/>
          <p:cNvSpPr>
            <a:spLocks noGrp="1"/>
          </p:cNvSpPr>
          <p:nvPr>
            <p:ph type="pic" idx="5"/>
          </p:nvPr>
        </p:nvSpPr>
        <p:spPr>
          <a:xfrm>
            <a:off x="520833" y="2861912"/>
            <a:ext cx="1570459" cy="2579232"/>
          </a:xfrm>
          <a:prstGeom prst="rect">
            <a:avLst/>
          </a:prstGeom>
          <a:solidFill>
            <a:srgbClr val="F2F2F2"/>
          </a:solidFill>
          <a:ln>
            <a:noFill/>
          </a:ln>
        </p:spPr>
      </p:sp>
      <p:sp>
        <p:nvSpPr>
          <p:cNvPr id="278" name="Google Shape;278;p128"/>
          <p:cNvSpPr>
            <a:spLocks noGrp="1"/>
          </p:cNvSpPr>
          <p:nvPr>
            <p:ph type="pic" idx="6"/>
          </p:nvPr>
        </p:nvSpPr>
        <p:spPr>
          <a:xfrm>
            <a:off x="10095359" y="2861912"/>
            <a:ext cx="1570459" cy="2579232"/>
          </a:xfrm>
          <a:prstGeom prst="rect">
            <a:avLst/>
          </a:prstGeom>
          <a:solidFill>
            <a:srgbClr val="F2F2F2"/>
          </a:solid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MUBT0062">
  <p:cSld name="MUBT0062">
    <p:spTree>
      <p:nvGrpSpPr>
        <p:cNvPr id="1" name="Shape 279"/>
        <p:cNvGrpSpPr/>
        <p:nvPr/>
      </p:nvGrpSpPr>
      <p:grpSpPr>
        <a:xfrm>
          <a:off x="0" y="0"/>
          <a:ext cx="0" cy="0"/>
          <a:chOff x="0" y="0"/>
          <a:chExt cx="0" cy="0"/>
        </a:xfrm>
      </p:grpSpPr>
      <p:sp>
        <p:nvSpPr>
          <p:cNvPr id="280" name="Google Shape;280;p129"/>
          <p:cNvSpPr>
            <a:spLocks noGrp="1"/>
          </p:cNvSpPr>
          <p:nvPr>
            <p:ph type="pic" idx="2"/>
          </p:nvPr>
        </p:nvSpPr>
        <p:spPr>
          <a:xfrm>
            <a:off x="670507" y="1058543"/>
            <a:ext cx="3753101" cy="4710892"/>
          </a:xfrm>
          <a:prstGeom prst="rect">
            <a:avLst/>
          </a:prstGeom>
          <a:solidFill>
            <a:srgbClr val="E8E8E8"/>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MUBT0063">
  <p:cSld name="MUBT0063">
    <p:spTree>
      <p:nvGrpSpPr>
        <p:cNvPr id="1" name="Shape 281"/>
        <p:cNvGrpSpPr/>
        <p:nvPr/>
      </p:nvGrpSpPr>
      <p:grpSpPr>
        <a:xfrm>
          <a:off x="0" y="0"/>
          <a:ext cx="0" cy="0"/>
          <a:chOff x="0" y="0"/>
          <a:chExt cx="0" cy="0"/>
        </a:xfrm>
      </p:grpSpPr>
      <p:sp>
        <p:nvSpPr>
          <p:cNvPr id="282" name="Google Shape;282;p130"/>
          <p:cNvSpPr>
            <a:spLocks noGrp="1"/>
          </p:cNvSpPr>
          <p:nvPr>
            <p:ph type="pic" idx="2"/>
          </p:nvPr>
        </p:nvSpPr>
        <p:spPr>
          <a:xfrm>
            <a:off x="7766307" y="1058543"/>
            <a:ext cx="3753101" cy="4710892"/>
          </a:xfrm>
          <a:prstGeom prst="rect">
            <a:avLst/>
          </a:prstGeom>
          <a:solidFill>
            <a:srgbClr val="E8E8E8"/>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UBT0064">
  <p:cSld name="MUBT0064">
    <p:spTree>
      <p:nvGrpSpPr>
        <p:cNvPr id="1" name="Shape 283"/>
        <p:cNvGrpSpPr/>
        <p:nvPr/>
      </p:nvGrpSpPr>
      <p:grpSpPr>
        <a:xfrm>
          <a:off x="0" y="0"/>
          <a:ext cx="0" cy="0"/>
          <a:chOff x="0" y="0"/>
          <a:chExt cx="0" cy="0"/>
        </a:xfrm>
      </p:grpSpPr>
      <p:sp>
        <p:nvSpPr>
          <p:cNvPr id="284" name="Google Shape;284;p131"/>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85" name="Google Shape;285;p131"/>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6" name="Google Shape;286;p131"/>
          <p:cNvSpPr>
            <a:spLocks noGrp="1"/>
          </p:cNvSpPr>
          <p:nvPr>
            <p:ph type="pic" idx="2"/>
          </p:nvPr>
        </p:nvSpPr>
        <p:spPr>
          <a:xfrm>
            <a:off x="3633299" y="2142204"/>
            <a:ext cx="4956995" cy="3949168"/>
          </a:xfrm>
          <a:prstGeom prst="rect">
            <a:avLst/>
          </a:prstGeom>
          <a:solidFill>
            <a:srgbClr val="E8E8E8"/>
          </a:solid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UBT0065">
  <p:cSld name="MUBT0065">
    <p:spTree>
      <p:nvGrpSpPr>
        <p:cNvPr id="1" name="Shape 287"/>
        <p:cNvGrpSpPr/>
        <p:nvPr/>
      </p:nvGrpSpPr>
      <p:grpSpPr>
        <a:xfrm>
          <a:off x="0" y="0"/>
          <a:ext cx="0" cy="0"/>
          <a:chOff x="0" y="0"/>
          <a:chExt cx="0" cy="0"/>
        </a:xfrm>
      </p:grpSpPr>
      <p:sp>
        <p:nvSpPr>
          <p:cNvPr id="288" name="Google Shape;288;p132"/>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89" name="Google Shape;289;p132"/>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0" name="Google Shape;290;p132"/>
          <p:cNvSpPr>
            <a:spLocks noGrp="1"/>
          </p:cNvSpPr>
          <p:nvPr>
            <p:ph type="pic" idx="2"/>
          </p:nvPr>
        </p:nvSpPr>
        <p:spPr>
          <a:xfrm>
            <a:off x="5045385" y="2171273"/>
            <a:ext cx="3980291" cy="2244177"/>
          </a:xfrm>
          <a:prstGeom prst="rect">
            <a:avLst/>
          </a:prstGeom>
          <a:solidFill>
            <a:srgbClr val="E8E8E8"/>
          </a:solidFill>
          <a:ln>
            <a:noFill/>
          </a:ln>
        </p:spPr>
      </p:sp>
      <p:sp>
        <p:nvSpPr>
          <p:cNvPr id="291" name="Google Shape;291;p132"/>
          <p:cNvSpPr>
            <a:spLocks noGrp="1"/>
          </p:cNvSpPr>
          <p:nvPr>
            <p:ph type="pic" idx="3"/>
          </p:nvPr>
        </p:nvSpPr>
        <p:spPr>
          <a:xfrm>
            <a:off x="2674948" y="3791593"/>
            <a:ext cx="2794584" cy="1724016"/>
          </a:xfrm>
          <a:prstGeom prst="rect">
            <a:avLst/>
          </a:prstGeom>
          <a:solidFill>
            <a:srgbClr val="E8E8E8"/>
          </a:solidFill>
          <a:ln>
            <a:noFill/>
          </a:ln>
        </p:spPr>
      </p:sp>
      <p:sp>
        <p:nvSpPr>
          <p:cNvPr id="292" name="Google Shape;292;p132"/>
          <p:cNvSpPr>
            <a:spLocks noGrp="1"/>
          </p:cNvSpPr>
          <p:nvPr>
            <p:ph type="pic" idx="4"/>
          </p:nvPr>
        </p:nvSpPr>
        <p:spPr>
          <a:xfrm>
            <a:off x="8255557" y="3550724"/>
            <a:ext cx="1480352" cy="1858139"/>
          </a:xfrm>
          <a:prstGeom prst="rect">
            <a:avLst/>
          </a:prstGeom>
          <a:solidFill>
            <a:srgbClr val="E8E8E8"/>
          </a:solidFill>
          <a:ln>
            <a:noFill/>
          </a:ln>
        </p:spPr>
      </p:sp>
      <p:sp>
        <p:nvSpPr>
          <p:cNvPr id="293" name="Google Shape;293;p132"/>
          <p:cNvSpPr>
            <a:spLocks noGrp="1"/>
          </p:cNvSpPr>
          <p:nvPr>
            <p:ph type="pic" idx="5"/>
          </p:nvPr>
        </p:nvSpPr>
        <p:spPr>
          <a:xfrm>
            <a:off x="9546887" y="4787344"/>
            <a:ext cx="601439" cy="987768"/>
          </a:xfrm>
          <a:prstGeom prst="rect">
            <a:avLst/>
          </a:prstGeom>
          <a:solidFill>
            <a:srgbClr val="E8E8E8"/>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MUBT0066">
  <p:cSld name="MUBT0066">
    <p:spTree>
      <p:nvGrpSpPr>
        <p:cNvPr id="1" name="Shape 294"/>
        <p:cNvGrpSpPr/>
        <p:nvPr/>
      </p:nvGrpSpPr>
      <p:grpSpPr>
        <a:xfrm>
          <a:off x="0" y="0"/>
          <a:ext cx="0" cy="0"/>
          <a:chOff x="0" y="0"/>
          <a:chExt cx="0" cy="0"/>
        </a:xfrm>
      </p:grpSpPr>
      <p:sp>
        <p:nvSpPr>
          <p:cNvPr id="295" name="Google Shape;295;p133"/>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296" name="Google Shape;296;p133"/>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133"/>
          <p:cNvSpPr>
            <a:spLocks noGrp="1"/>
          </p:cNvSpPr>
          <p:nvPr>
            <p:ph type="pic" idx="2"/>
          </p:nvPr>
        </p:nvSpPr>
        <p:spPr>
          <a:xfrm>
            <a:off x="1923323" y="2016512"/>
            <a:ext cx="4371671" cy="2464845"/>
          </a:xfrm>
          <a:prstGeom prst="rect">
            <a:avLst/>
          </a:prstGeom>
          <a:solidFill>
            <a:srgbClr val="E8E8E8"/>
          </a:solidFill>
          <a:ln>
            <a:noFill/>
          </a:ln>
        </p:spPr>
      </p:sp>
      <p:sp>
        <p:nvSpPr>
          <p:cNvPr id="298" name="Google Shape;298;p133"/>
          <p:cNvSpPr>
            <a:spLocks noGrp="1"/>
          </p:cNvSpPr>
          <p:nvPr>
            <p:ph type="pic" idx="3"/>
          </p:nvPr>
        </p:nvSpPr>
        <p:spPr>
          <a:xfrm>
            <a:off x="4180002" y="3657761"/>
            <a:ext cx="3194892" cy="1970972"/>
          </a:xfrm>
          <a:prstGeom prst="rect">
            <a:avLst/>
          </a:prstGeom>
          <a:solidFill>
            <a:srgbClr val="E8E8E8"/>
          </a:solidFill>
          <a:ln>
            <a:noFill/>
          </a:ln>
        </p:spPr>
      </p:sp>
      <p:sp>
        <p:nvSpPr>
          <p:cNvPr id="299" name="Google Shape;299;p133"/>
          <p:cNvSpPr>
            <a:spLocks noGrp="1"/>
          </p:cNvSpPr>
          <p:nvPr>
            <p:ph type="pic" idx="4"/>
          </p:nvPr>
        </p:nvSpPr>
        <p:spPr>
          <a:xfrm>
            <a:off x="649800" y="3550723"/>
            <a:ext cx="1480352" cy="1858139"/>
          </a:xfrm>
          <a:prstGeom prst="rect">
            <a:avLst/>
          </a:prstGeom>
          <a:solidFill>
            <a:srgbClr val="E8E8E8"/>
          </a:solidFill>
          <a:ln>
            <a:noFill/>
          </a:ln>
        </p:spPr>
      </p:sp>
      <p:sp>
        <p:nvSpPr>
          <p:cNvPr id="300" name="Google Shape;300;p133"/>
          <p:cNvSpPr>
            <a:spLocks noGrp="1"/>
          </p:cNvSpPr>
          <p:nvPr>
            <p:ph type="pic" idx="5"/>
          </p:nvPr>
        </p:nvSpPr>
        <p:spPr>
          <a:xfrm>
            <a:off x="1941129" y="4787343"/>
            <a:ext cx="601439" cy="987768"/>
          </a:xfrm>
          <a:prstGeom prst="rect">
            <a:avLst/>
          </a:prstGeom>
          <a:solidFill>
            <a:srgbClr val="E8E8E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blank sand">
  <p:cSld name="3_blank sand">
    <p:bg>
      <p:bgPr>
        <a:solidFill>
          <a:srgbClr val="F7F1E6">
            <a:alpha val="60000"/>
          </a:srgbClr>
        </a:solidFill>
        <a:effectLst/>
      </p:bgPr>
    </p:bg>
    <p:spTree>
      <p:nvGrpSpPr>
        <p:cNvPr id="1" name="Shape 22"/>
        <p:cNvGrpSpPr/>
        <p:nvPr/>
      </p:nvGrpSpPr>
      <p:grpSpPr>
        <a:xfrm>
          <a:off x="0" y="0"/>
          <a:ext cx="0" cy="0"/>
          <a:chOff x="0" y="0"/>
          <a:chExt cx="0" cy="0"/>
        </a:xfrm>
      </p:grpSpPr>
      <p:pic>
        <p:nvPicPr>
          <p:cNvPr id="23" name="Google Shape;23;p34"/>
          <p:cNvPicPr preferRelativeResize="0"/>
          <p:nvPr/>
        </p:nvPicPr>
        <p:blipFill rotWithShape="1">
          <a:blip r:embed="rId2">
            <a:alphaModFix/>
          </a:blip>
          <a:srcRect/>
          <a:stretch/>
        </p:blipFill>
        <p:spPr>
          <a:xfrm>
            <a:off x="454373" y="6277075"/>
            <a:ext cx="373423" cy="3651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UBT0067">
  <p:cSld name="MUBT0067">
    <p:spTree>
      <p:nvGrpSpPr>
        <p:cNvPr id="1" name="Shape 301"/>
        <p:cNvGrpSpPr/>
        <p:nvPr/>
      </p:nvGrpSpPr>
      <p:grpSpPr>
        <a:xfrm>
          <a:off x="0" y="0"/>
          <a:ext cx="0" cy="0"/>
          <a:chOff x="0" y="0"/>
          <a:chExt cx="0" cy="0"/>
        </a:xfrm>
      </p:grpSpPr>
      <p:sp>
        <p:nvSpPr>
          <p:cNvPr id="302" name="Google Shape;302;p134"/>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303" name="Google Shape;303;p134"/>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4" name="Google Shape;304;p134"/>
          <p:cNvSpPr>
            <a:spLocks noGrp="1"/>
          </p:cNvSpPr>
          <p:nvPr>
            <p:ph type="pic" idx="2"/>
          </p:nvPr>
        </p:nvSpPr>
        <p:spPr>
          <a:xfrm>
            <a:off x="1334297" y="2619157"/>
            <a:ext cx="4541539" cy="2801736"/>
          </a:xfrm>
          <a:prstGeom prst="rect">
            <a:avLst/>
          </a:prstGeom>
          <a:solidFill>
            <a:srgbClr val="E8E8E8"/>
          </a:solid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MUBT0068">
  <p:cSld name="MUBT0068">
    <p:spTree>
      <p:nvGrpSpPr>
        <p:cNvPr id="1" name="Shape 305"/>
        <p:cNvGrpSpPr/>
        <p:nvPr/>
      </p:nvGrpSpPr>
      <p:grpSpPr>
        <a:xfrm>
          <a:off x="0" y="0"/>
          <a:ext cx="0" cy="0"/>
          <a:chOff x="0" y="0"/>
          <a:chExt cx="0" cy="0"/>
        </a:xfrm>
      </p:grpSpPr>
      <p:sp>
        <p:nvSpPr>
          <p:cNvPr id="306" name="Google Shape;306;p135"/>
          <p:cNvSpPr>
            <a:spLocks noGrp="1"/>
          </p:cNvSpPr>
          <p:nvPr>
            <p:ph type="pic" idx="2"/>
          </p:nvPr>
        </p:nvSpPr>
        <p:spPr>
          <a:xfrm>
            <a:off x="7546405" y="2513674"/>
            <a:ext cx="2451164" cy="1512157"/>
          </a:xfrm>
          <a:prstGeom prst="rect">
            <a:avLst/>
          </a:prstGeom>
          <a:solidFill>
            <a:srgbClr val="E8E8E8"/>
          </a:solidFill>
          <a:ln>
            <a:noFill/>
          </a:ln>
        </p:spPr>
      </p:sp>
      <p:sp>
        <p:nvSpPr>
          <p:cNvPr id="307" name="Google Shape;307;p135"/>
          <p:cNvSpPr>
            <a:spLocks noGrp="1"/>
          </p:cNvSpPr>
          <p:nvPr>
            <p:ph type="pic" idx="3"/>
          </p:nvPr>
        </p:nvSpPr>
        <p:spPr>
          <a:xfrm>
            <a:off x="2188929" y="2513674"/>
            <a:ext cx="2451164" cy="1512157"/>
          </a:xfrm>
          <a:prstGeom prst="rect">
            <a:avLst/>
          </a:prstGeom>
          <a:solidFill>
            <a:srgbClr val="E8E8E8"/>
          </a:solidFill>
          <a:ln>
            <a:noFill/>
          </a:ln>
        </p:spPr>
      </p:sp>
      <p:sp>
        <p:nvSpPr>
          <p:cNvPr id="308" name="Google Shape;308;p135"/>
          <p:cNvSpPr>
            <a:spLocks noGrp="1"/>
          </p:cNvSpPr>
          <p:nvPr>
            <p:ph type="pic" idx="4"/>
          </p:nvPr>
        </p:nvSpPr>
        <p:spPr>
          <a:xfrm>
            <a:off x="4115895" y="1782722"/>
            <a:ext cx="3980012" cy="2455325"/>
          </a:xfrm>
          <a:prstGeom prst="rect">
            <a:avLst/>
          </a:prstGeom>
          <a:solidFill>
            <a:srgbClr val="E8E8E8"/>
          </a:solidFill>
          <a:ln>
            <a:noFill/>
          </a:ln>
        </p:spPr>
      </p:sp>
      <p:sp>
        <p:nvSpPr>
          <p:cNvPr id="309" name="Google Shape;309;p135"/>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310" name="Google Shape;310;p135"/>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UBT0069">
  <p:cSld name="MUBT0069">
    <p:spTree>
      <p:nvGrpSpPr>
        <p:cNvPr id="1" name="Shape 311"/>
        <p:cNvGrpSpPr/>
        <p:nvPr/>
      </p:nvGrpSpPr>
      <p:grpSpPr>
        <a:xfrm>
          <a:off x="0" y="0"/>
          <a:ext cx="0" cy="0"/>
          <a:chOff x="0" y="0"/>
          <a:chExt cx="0" cy="0"/>
        </a:xfrm>
      </p:grpSpPr>
      <p:sp>
        <p:nvSpPr>
          <p:cNvPr id="312" name="Google Shape;312;p136"/>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313" name="Google Shape;313;p136"/>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4" name="Google Shape;314;p136"/>
          <p:cNvSpPr>
            <a:spLocks noGrp="1"/>
          </p:cNvSpPr>
          <p:nvPr>
            <p:ph type="pic" idx="2"/>
          </p:nvPr>
        </p:nvSpPr>
        <p:spPr>
          <a:xfrm>
            <a:off x="3791479" y="2609063"/>
            <a:ext cx="4632085" cy="2857599"/>
          </a:xfrm>
          <a:prstGeom prst="rect">
            <a:avLst/>
          </a:prstGeom>
          <a:solidFill>
            <a:srgbClr val="E8E8E8"/>
          </a:solid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MUBT0070">
  <p:cSld name="MUBT0070">
    <p:spTree>
      <p:nvGrpSpPr>
        <p:cNvPr id="1" name="Shape 315"/>
        <p:cNvGrpSpPr/>
        <p:nvPr/>
      </p:nvGrpSpPr>
      <p:grpSpPr>
        <a:xfrm>
          <a:off x="0" y="0"/>
          <a:ext cx="0" cy="0"/>
          <a:chOff x="0" y="0"/>
          <a:chExt cx="0" cy="0"/>
        </a:xfrm>
      </p:grpSpPr>
      <p:sp>
        <p:nvSpPr>
          <p:cNvPr id="316" name="Google Shape;316;p137"/>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317" name="Google Shape;317;p137"/>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8" name="Google Shape;318;p137"/>
          <p:cNvSpPr>
            <a:spLocks noGrp="1"/>
          </p:cNvSpPr>
          <p:nvPr>
            <p:ph type="pic" idx="2"/>
          </p:nvPr>
        </p:nvSpPr>
        <p:spPr>
          <a:xfrm>
            <a:off x="3468735" y="2032865"/>
            <a:ext cx="5239415" cy="2954100"/>
          </a:xfrm>
          <a:prstGeom prst="rect">
            <a:avLst/>
          </a:prstGeom>
          <a:solidFill>
            <a:srgbClr val="E8E8E8"/>
          </a:solidFill>
          <a:ln>
            <a:noFill/>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MUBT0071">
  <p:cSld name="MUBT0071">
    <p:spTree>
      <p:nvGrpSpPr>
        <p:cNvPr id="1" name="Shape 319"/>
        <p:cNvGrpSpPr/>
        <p:nvPr/>
      </p:nvGrpSpPr>
      <p:grpSpPr>
        <a:xfrm>
          <a:off x="0" y="0"/>
          <a:ext cx="0" cy="0"/>
          <a:chOff x="0" y="0"/>
          <a:chExt cx="0" cy="0"/>
        </a:xfrm>
      </p:grpSpPr>
      <p:sp>
        <p:nvSpPr>
          <p:cNvPr id="320" name="Google Shape;320;p138"/>
          <p:cNvSpPr>
            <a:spLocks noGrp="1"/>
          </p:cNvSpPr>
          <p:nvPr>
            <p:ph type="pic" idx="2"/>
          </p:nvPr>
        </p:nvSpPr>
        <p:spPr>
          <a:xfrm>
            <a:off x="6155049" y="2032865"/>
            <a:ext cx="5239415" cy="2954100"/>
          </a:xfrm>
          <a:prstGeom prst="rect">
            <a:avLst/>
          </a:prstGeom>
          <a:solidFill>
            <a:srgbClr val="E8E8E8"/>
          </a:solidFill>
          <a:ln>
            <a:noFill/>
          </a:ln>
        </p:spPr>
      </p:sp>
      <p:sp>
        <p:nvSpPr>
          <p:cNvPr id="321" name="Google Shape;321;p138"/>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322" name="Google Shape;322;p138"/>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MUBT0072">
  <p:cSld name="MUBT0072">
    <p:spTree>
      <p:nvGrpSpPr>
        <p:cNvPr id="1" name="Shape 323"/>
        <p:cNvGrpSpPr/>
        <p:nvPr/>
      </p:nvGrpSpPr>
      <p:grpSpPr>
        <a:xfrm>
          <a:off x="0" y="0"/>
          <a:ext cx="0" cy="0"/>
          <a:chOff x="0" y="0"/>
          <a:chExt cx="0" cy="0"/>
        </a:xfrm>
      </p:grpSpPr>
      <p:sp>
        <p:nvSpPr>
          <p:cNvPr id="324" name="Google Shape;324;p139"/>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100000"/>
              </a:lnSpc>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325" name="Google Shape;325;p139"/>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6" name="Google Shape;326;p139"/>
          <p:cNvSpPr>
            <a:spLocks noGrp="1"/>
          </p:cNvSpPr>
          <p:nvPr>
            <p:ph type="pic" idx="2"/>
          </p:nvPr>
        </p:nvSpPr>
        <p:spPr>
          <a:xfrm>
            <a:off x="5165212" y="3068944"/>
            <a:ext cx="1861576" cy="2167952"/>
          </a:xfrm>
          <a:prstGeom prst="rect">
            <a:avLst/>
          </a:prstGeom>
          <a:solidFill>
            <a:srgbClr val="E8E8E8"/>
          </a:solidFill>
          <a:ln>
            <a:noFill/>
          </a:ln>
        </p:spPr>
      </p:sp>
      <p:sp>
        <p:nvSpPr>
          <p:cNvPr id="327" name="Google Shape;327;p139"/>
          <p:cNvSpPr>
            <a:spLocks noGrp="1"/>
          </p:cNvSpPr>
          <p:nvPr>
            <p:ph type="pic" idx="3"/>
          </p:nvPr>
        </p:nvSpPr>
        <p:spPr>
          <a:xfrm>
            <a:off x="3773962" y="3355361"/>
            <a:ext cx="1343335" cy="1564419"/>
          </a:xfrm>
          <a:prstGeom prst="rect">
            <a:avLst/>
          </a:prstGeom>
          <a:solidFill>
            <a:srgbClr val="E8E8E8"/>
          </a:solidFill>
          <a:ln>
            <a:noFill/>
          </a:ln>
        </p:spPr>
      </p:sp>
      <p:sp>
        <p:nvSpPr>
          <p:cNvPr id="328" name="Google Shape;328;p139"/>
          <p:cNvSpPr>
            <a:spLocks noGrp="1"/>
          </p:cNvSpPr>
          <p:nvPr>
            <p:ph type="pic" idx="4"/>
          </p:nvPr>
        </p:nvSpPr>
        <p:spPr>
          <a:xfrm>
            <a:off x="7074706" y="3355361"/>
            <a:ext cx="1343335" cy="1564419"/>
          </a:xfrm>
          <a:prstGeom prst="rect">
            <a:avLst/>
          </a:prstGeom>
          <a:solidFill>
            <a:srgbClr val="E8E8E8"/>
          </a:solid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MUBT0073">
  <p:cSld name="MUBT0073">
    <p:spTree>
      <p:nvGrpSpPr>
        <p:cNvPr id="1" name="Shape 329"/>
        <p:cNvGrpSpPr/>
        <p:nvPr/>
      </p:nvGrpSpPr>
      <p:grpSpPr>
        <a:xfrm>
          <a:off x="0" y="0"/>
          <a:ext cx="0" cy="0"/>
          <a:chOff x="0" y="0"/>
          <a:chExt cx="0" cy="0"/>
        </a:xfrm>
      </p:grpSpPr>
      <p:sp>
        <p:nvSpPr>
          <p:cNvPr id="330" name="Google Shape;330;p140"/>
          <p:cNvSpPr>
            <a:spLocks noGrp="1"/>
          </p:cNvSpPr>
          <p:nvPr>
            <p:ph type="pic" idx="2"/>
          </p:nvPr>
        </p:nvSpPr>
        <p:spPr>
          <a:xfrm>
            <a:off x="6096000" y="0"/>
            <a:ext cx="6096000" cy="6858000"/>
          </a:xfrm>
          <a:prstGeom prst="rect">
            <a:avLst/>
          </a:prstGeom>
          <a:solidFill>
            <a:srgbClr val="F2F2F2"/>
          </a:solidFill>
          <a:ln>
            <a:noFill/>
          </a:ln>
        </p:spPr>
      </p:sp>
      <p:sp>
        <p:nvSpPr>
          <p:cNvPr id="331" name="Google Shape;331;p140"/>
          <p:cNvSpPr txBox="1">
            <a:spLocks noGrp="1"/>
          </p:cNvSpPr>
          <p:nvPr>
            <p:ph type="body" idx="1"/>
          </p:nvPr>
        </p:nvSpPr>
        <p:spPr>
          <a:xfrm>
            <a:off x="508000" y="1178427"/>
            <a:ext cx="11157819" cy="231007"/>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Roboto"/>
                <a:ea typeface="Roboto"/>
                <a:cs typeface="Roboto"/>
                <a:sym typeface="Roboto"/>
              </a:defRPr>
            </a:lvl1pPr>
            <a:lvl2pPr marL="914400" marR="0" lvl="1"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332" name="Google Shape;332;p140"/>
          <p:cNvSpPr txBox="1">
            <a:spLocks noGrp="1"/>
          </p:cNvSpPr>
          <p:nvPr>
            <p:ph type="title"/>
          </p:nvPr>
        </p:nvSpPr>
        <p:spPr>
          <a:xfrm>
            <a:off x="508000" y="455085"/>
            <a:ext cx="11157819" cy="660511"/>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Full Image">
  <p:cSld name="Full Image">
    <p:spTree>
      <p:nvGrpSpPr>
        <p:cNvPr id="1" name="Shape 339"/>
        <p:cNvGrpSpPr/>
        <p:nvPr/>
      </p:nvGrpSpPr>
      <p:grpSpPr>
        <a:xfrm>
          <a:off x="0" y="0"/>
          <a:ext cx="0" cy="0"/>
          <a:chOff x="0" y="0"/>
          <a:chExt cx="0" cy="0"/>
        </a:xfrm>
      </p:grpSpPr>
      <p:sp>
        <p:nvSpPr>
          <p:cNvPr id="340" name="Google Shape;340;p26"/>
          <p:cNvSpPr>
            <a:spLocks noGrp="1"/>
          </p:cNvSpPr>
          <p:nvPr>
            <p:ph type="pic" idx="2"/>
          </p:nvPr>
        </p:nvSpPr>
        <p:spPr>
          <a:xfrm>
            <a:off x="0" y="0"/>
            <a:ext cx="12192000" cy="6858000"/>
          </a:xfrm>
          <a:prstGeom prst="rect">
            <a:avLst/>
          </a:prstGeom>
          <a:solidFill>
            <a:srgbClr val="CFFFFF"/>
          </a:solid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white">
  <p:cSld name="blank white">
    <p:bg>
      <p:bgPr>
        <a:solidFill>
          <a:schemeClr val="lt1"/>
        </a:solidFill>
        <a:effectLst/>
      </p:bgPr>
    </p:bg>
    <p:spTree>
      <p:nvGrpSpPr>
        <p:cNvPr id="1" name="Shape 341"/>
        <p:cNvGrpSpPr/>
        <p:nvPr/>
      </p:nvGrpSpPr>
      <p:grpSpPr>
        <a:xfrm>
          <a:off x="0" y="0"/>
          <a:ext cx="0" cy="0"/>
          <a:chOff x="0" y="0"/>
          <a:chExt cx="0" cy="0"/>
        </a:xfrm>
      </p:grpSpPr>
      <p:sp>
        <p:nvSpPr>
          <p:cNvPr id="342" name="Google Shape;342;p30"/>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
        <p:nvSpPr>
          <p:cNvPr id="343" name="Google Shape;343;p30"/>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cxnSp>
        <p:nvCxnSpPr>
          <p:cNvPr id="344" name="Google Shape;344;p30"/>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pic>
        <p:nvPicPr>
          <p:cNvPr id="345" name="Google Shape;345;p30"/>
          <p:cNvPicPr preferRelativeResize="0"/>
          <p:nvPr/>
        </p:nvPicPr>
        <p:blipFill rotWithShape="1">
          <a:blip r:embed="rId2">
            <a:alphaModFix/>
          </a:blip>
          <a:srcRect/>
          <a:stretch/>
        </p:blipFill>
        <p:spPr>
          <a:xfrm>
            <a:off x="454373" y="6277075"/>
            <a:ext cx="373423" cy="3651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ver_1">
  <p:cSld name="Cover_1">
    <p:bg>
      <p:bgPr>
        <a:solidFill>
          <a:srgbClr val="EADCC0"/>
        </a:solidFill>
        <a:effectLst/>
      </p:bgPr>
    </p:bg>
    <p:spTree>
      <p:nvGrpSpPr>
        <p:cNvPr id="1" name="Shape 346"/>
        <p:cNvGrpSpPr/>
        <p:nvPr/>
      </p:nvGrpSpPr>
      <p:grpSpPr>
        <a:xfrm>
          <a:off x="0" y="0"/>
          <a:ext cx="0" cy="0"/>
          <a:chOff x="0" y="0"/>
          <a:chExt cx="0" cy="0"/>
        </a:xfrm>
      </p:grpSpPr>
      <p:pic>
        <p:nvPicPr>
          <p:cNvPr id="347" name="Google Shape;347;p35"/>
          <p:cNvPicPr preferRelativeResize="0"/>
          <p:nvPr/>
        </p:nvPicPr>
        <p:blipFill rotWithShape="1">
          <a:blip r:embed="rId2">
            <a:alphaModFix/>
          </a:blip>
          <a:srcRect t="2791" r="6946" b="3592"/>
          <a:stretch/>
        </p:blipFill>
        <p:spPr>
          <a:xfrm>
            <a:off x="6132513" y="0"/>
            <a:ext cx="6059487" cy="6858000"/>
          </a:xfrm>
          <a:prstGeom prst="rect">
            <a:avLst/>
          </a:prstGeom>
          <a:noFill/>
          <a:ln>
            <a:noFill/>
          </a:ln>
        </p:spPr>
      </p:pic>
      <p:sp>
        <p:nvSpPr>
          <p:cNvPr id="348" name="Google Shape;348;p35"/>
          <p:cNvSpPr txBox="1">
            <a:spLocks noGrp="1"/>
          </p:cNvSpPr>
          <p:nvPr>
            <p:ph type="title"/>
          </p:nvPr>
        </p:nvSpPr>
        <p:spPr>
          <a:xfrm>
            <a:off x="392350" y="406183"/>
            <a:ext cx="6760619" cy="157731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5000"/>
              <a:buFont typeface="Arial"/>
              <a:buNone/>
              <a:defRPr sz="5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9" name="Google Shape;349;p35"/>
          <p:cNvPicPr preferRelativeResize="0"/>
          <p:nvPr/>
        </p:nvPicPr>
        <p:blipFill rotWithShape="1">
          <a:blip r:embed="rId3">
            <a:alphaModFix/>
          </a:blip>
          <a:srcRect/>
          <a:stretch/>
        </p:blipFill>
        <p:spPr>
          <a:xfrm>
            <a:off x="450563" y="6022091"/>
            <a:ext cx="2905227" cy="531444"/>
          </a:xfrm>
          <a:prstGeom prst="rect">
            <a:avLst/>
          </a:prstGeom>
          <a:noFill/>
          <a:ln>
            <a:noFill/>
          </a:ln>
        </p:spPr>
      </p:pic>
      <p:sp>
        <p:nvSpPr>
          <p:cNvPr id="350" name="Google Shape;350;p35" descr="Parengė: Vardas Pavardė"/>
          <p:cNvSpPr txBox="1">
            <a:spLocks noGrp="1"/>
          </p:cNvSpPr>
          <p:nvPr>
            <p:ph type="body" idx="1"/>
          </p:nvPr>
        </p:nvSpPr>
        <p:spPr>
          <a:xfrm>
            <a:off x="489125" y="2810453"/>
            <a:ext cx="3182352" cy="6016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500"/>
              <a:buNone/>
              <a:defRPr sz="15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35" descr="Parengė: Vardas Pavardė"/>
          <p:cNvSpPr txBox="1">
            <a:spLocks noGrp="1"/>
          </p:cNvSpPr>
          <p:nvPr>
            <p:ph type="body" idx="2"/>
          </p:nvPr>
        </p:nvSpPr>
        <p:spPr>
          <a:xfrm>
            <a:off x="3772659" y="2797927"/>
            <a:ext cx="3182352" cy="6016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500"/>
              <a:buNone/>
              <a:defRPr sz="15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500"/>
              <a:buNone/>
              <a:defRPr sz="15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35"/>
          <p:cNvSpPr/>
          <p:nvPr/>
        </p:nvSpPr>
        <p:spPr>
          <a:xfrm>
            <a:off x="6315721" y="5012872"/>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3" name="Google Shape;353;p35"/>
          <p:cNvSpPr/>
          <p:nvPr/>
        </p:nvSpPr>
        <p:spPr>
          <a:xfrm>
            <a:off x="4607626" y="5735782"/>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4" name="Google Shape;354;p35"/>
          <p:cNvSpPr/>
          <p:nvPr/>
        </p:nvSpPr>
        <p:spPr>
          <a:xfrm>
            <a:off x="489125" y="4882243"/>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5" name="Google Shape;355;p35"/>
          <p:cNvSpPr/>
          <p:nvPr/>
        </p:nvSpPr>
        <p:spPr>
          <a:xfrm>
            <a:off x="11129614" y="6139964"/>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6" name="Google Shape;356;p35"/>
          <p:cNvSpPr/>
          <p:nvPr/>
        </p:nvSpPr>
        <p:spPr>
          <a:xfrm>
            <a:off x="9762551" y="406183"/>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7" name="Google Shape;357;p35"/>
          <p:cNvSpPr/>
          <p:nvPr/>
        </p:nvSpPr>
        <p:spPr>
          <a:xfrm>
            <a:off x="10533413" y="3716979"/>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8" name="Google Shape;358;p35"/>
          <p:cNvSpPr/>
          <p:nvPr/>
        </p:nvSpPr>
        <p:spPr>
          <a:xfrm>
            <a:off x="11590317" y="1995056"/>
            <a:ext cx="261257" cy="261257"/>
          </a:xfrm>
          <a:prstGeom prst="ellipse">
            <a:avLst/>
          </a:prstGeom>
          <a:solidFill>
            <a:srgbClr val="E9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302">
          <p15:clr>
            <a:srgbClr val="FBAE40"/>
          </p15:clr>
        </p15:guide>
        <p15:guide id="4" orient="horz" pos="40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UBT002">
  <p:cSld name="MUBT002">
    <p:spTree>
      <p:nvGrpSpPr>
        <p:cNvPr id="1" name="Shape 24"/>
        <p:cNvGrpSpPr/>
        <p:nvPr/>
      </p:nvGrpSpPr>
      <p:grpSpPr>
        <a:xfrm>
          <a:off x="0" y="0"/>
          <a:ext cx="0" cy="0"/>
          <a:chOff x="0" y="0"/>
          <a:chExt cx="0" cy="0"/>
        </a:xfrm>
      </p:grpSpPr>
      <p:sp>
        <p:nvSpPr>
          <p:cNvPr id="25" name="Google Shape;25;p72"/>
          <p:cNvSpPr>
            <a:spLocks noGrp="1"/>
          </p:cNvSpPr>
          <p:nvPr>
            <p:ph type="pic" idx="2"/>
          </p:nvPr>
        </p:nvSpPr>
        <p:spPr>
          <a:xfrm>
            <a:off x="4580777" y="500160"/>
            <a:ext cx="3030443" cy="3030440"/>
          </a:xfrm>
          <a:prstGeom prst="rect">
            <a:avLst/>
          </a:prstGeom>
          <a:solidFill>
            <a:srgbClr val="F2F2F2"/>
          </a:solidFill>
          <a:ln w="28575" cap="flat" cmpd="sng">
            <a:solidFill>
              <a:schemeClr val="lt1"/>
            </a:solidFill>
            <a:prstDash val="solid"/>
            <a:round/>
            <a:headEnd type="none" w="sm" len="sm"/>
            <a:tailEnd type="none" w="sm" len="sm"/>
          </a:ln>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blank grey">
  <p:cSld name="1_blank grey">
    <p:bg>
      <p:bgPr>
        <a:solidFill>
          <a:srgbClr val="E4E4E4">
            <a:alpha val="22745"/>
          </a:srgbClr>
        </a:solidFill>
        <a:effectLst/>
      </p:bgPr>
    </p:bg>
    <p:spTree>
      <p:nvGrpSpPr>
        <p:cNvPr id="1" name="Shape 359"/>
        <p:cNvGrpSpPr/>
        <p:nvPr/>
      </p:nvGrpSpPr>
      <p:grpSpPr>
        <a:xfrm>
          <a:off x="0" y="0"/>
          <a:ext cx="0" cy="0"/>
          <a:chOff x="0" y="0"/>
          <a:chExt cx="0" cy="0"/>
        </a:xfrm>
      </p:grpSpPr>
      <p:sp>
        <p:nvSpPr>
          <p:cNvPr id="360" name="Google Shape;360;p36"/>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361" name="Google Shape;361;p36"/>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362" name="Google Shape;362;p36"/>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363" name="Google Shape;363;p36"/>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_blank sand">
  <p:cSld name="3_blank sand">
    <p:bg>
      <p:bgPr>
        <a:solidFill>
          <a:srgbClr val="F7F1E6">
            <a:alpha val="60000"/>
          </a:srgbClr>
        </a:solidFill>
        <a:effectLst/>
      </p:bgPr>
    </p:bg>
    <p:spTree>
      <p:nvGrpSpPr>
        <p:cNvPr id="1" name="Shape 364"/>
        <p:cNvGrpSpPr/>
        <p:nvPr/>
      </p:nvGrpSpPr>
      <p:grpSpPr>
        <a:xfrm>
          <a:off x="0" y="0"/>
          <a:ext cx="0" cy="0"/>
          <a:chOff x="0" y="0"/>
          <a:chExt cx="0" cy="0"/>
        </a:xfrm>
      </p:grpSpPr>
      <p:sp>
        <p:nvSpPr>
          <p:cNvPr id="365" name="Google Shape;365;p37"/>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366" name="Google Shape;366;p37"/>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367" name="Google Shape;367;p37"/>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368" name="Google Shape;368;p37"/>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4_blank sand">
  <p:cSld name="4_blank sand">
    <p:bg>
      <p:bgPr>
        <a:solidFill>
          <a:srgbClr val="032831"/>
        </a:solidFill>
        <a:effectLst/>
      </p:bgPr>
    </p:bg>
    <p:spTree>
      <p:nvGrpSpPr>
        <p:cNvPr id="1" name="Shape 369"/>
        <p:cNvGrpSpPr/>
        <p:nvPr/>
      </p:nvGrpSpPr>
      <p:grpSpPr>
        <a:xfrm>
          <a:off x="0" y="0"/>
          <a:ext cx="0" cy="0"/>
          <a:chOff x="0" y="0"/>
          <a:chExt cx="0" cy="0"/>
        </a:xfrm>
      </p:grpSpPr>
      <p:sp>
        <p:nvSpPr>
          <p:cNvPr id="370" name="Google Shape;370;p38"/>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rgbClr val="E97A53"/>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371" name="Google Shape;371;p38"/>
          <p:cNvPicPr preferRelativeResize="0"/>
          <p:nvPr/>
        </p:nvPicPr>
        <p:blipFill rotWithShape="1">
          <a:blip r:embed="rId2">
            <a:alphaModFix/>
          </a:blip>
          <a:srcRect/>
          <a:stretch/>
        </p:blipFill>
        <p:spPr>
          <a:xfrm>
            <a:off x="454373" y="6277075"/>
            <a:ext cx="373423" cy="365124"/>
          </a:xfrm>
          <a:prstGeom prst="rect">
            <a:avLst/>
          </a:prstGeom>
          <a:noFill/>
          <a:ln>
            <a:noFill/>
          </a:ln>
        </p:spPr>
      </p:pic>
      <p:sp>
        <p:nvSpPr>
          <p:cNvPr id="372" name="Google Shape;372;p38"/>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rgbClr val="E97A53"/>
                </a:solidFill>
                <a:latin typeface="Arial"/>
                <a:ea typeface="Arial"/>
                <a:cs typeface="Arial"/>
                <a:sym typeface="Arial"/>
              </a:rPr>
              <a:t>‹#›</a:t>
            </a:fld>
            <a:endParaRPr sz="1200" b="0" i="0" u="none" strike="noStrike" cap="none">
              <a:solidFill>
                <a:srgbClr val="E97A53"/>
              </a:solidFill>
              <a:latin typeface="Arial"/>
              <a:ea typeface="Arial"/>
              <a:cs typeface="Arial"/>
              <a:sym typeface="Arial"/>
            </a:endParaRPr>
          </a:p>
        </p:txBody>
      </p:sp>
      <p:cxnSp>
        <p:nvCxnSpPr>
          <p:cNvPr id="373" name="Google Shape;373;p38"/>
          <p:cNvCxnSpPr/>
          <p:nvPr/>
        </p:nvCxnSpPr>
        <p:spPr>
          <a:xfrm>
            <a:off x="479425" y="6039525"/>
            <a:ext cx="11736000"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aktai white">
  <p:cSld name="faktai white">
    <p:bg>
      <p:bgPr>
        <a:solidFill>
          <a:schemeClr val="lt1"/>
        </a:solidFill>
        <a:effectLst/>
      </p:bgPr>
    </p:bg>
    <p:spTree>
      <p:nvGrpSpPr>
        <p:cNvPr id="1" name="Shape 374"/>
        <p:cNvGrpSpPr/>
        <p:nvPr/>
      </p:nvGrpSpPr>
      <p:grpSpPr>
        <a:xfrm>
          <a:off x="0" y="0"/>
          <a:ext cx="0" cy="0"/>
          <a:chOff x="0" y="0"/>
          <a:chExt cx="0" cy="0"/>
        </a:xfrm>
      </p:grpSpPr>
      <p:sp>
        <p:nvSpPr>
          <p:cNvPr id="375" name="Google Shape;375;p39"/>
          <p:cNvSpPr txBox="1">
            <a:spLocks noGrp="1"/>
          </p:cNvSpPr>
          <p:nvPr>
            <p:ph type="title"/>
          </p:nvPr>
        </p:nvSpPr>
        <p:spPr>
          <a:xfrm>
            <a:off x="364962" y="309585"/>
            <a:ext cx="6116862"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39"/>
          <p:cNvSpPr>
            <a:spLocks noGrp="1"/>
          </p:cNvSpPr>
          <p:nvPr>
            <p:ph type="pic" idx="2"/>
          </p:nvPr>
        </p:nvSpPr>
        <p:spPr>
          <a:xfrm>
            <a:off x="7089732" y="406184"/>
            <a:ext cx="4622843" cy="5255580"/>
          </a:xfrm>
          <a:prstGeom prst="rect">
            <a:avLst/>
          </a:prstGeom>
          <a:noFill/>
          <a:ln>
            <a:noFill/>
          </a:ln>
        </p:spPr>
      </p:sp>
      <p:sp>
        <p:nvSpPr>
          <p:cNvPr id="377" name="Google Shape;377;p39" descr="Parengė: Vardas Pavardė"/>
          <p:cNvSpPr txBox="1">
            <a:spLocks noGrp="1"/>
          </p:cNvSpPr>
          <p:nvPr>
            <p:ph type="body" idx="1"/>
          </p:nvPr>
        </p:nvSpPr>
        <p:spPr>
          <a:xfrm>
            <a:off x="821803" y="2065051"/>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p39"/>
          <p:cNvSpPr/>
          <p:nvPr/>
        </p:nvSpPr>
        <p:spPr>
          <a:xfrm>
            <a:off x="479425" y="2155093"/>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9" name="Google Shape;379;p39" descr="Parengė: Vardas Pavardė"/>
          <p:cNvSpPr txBox="1">
            <a:spLocks noGrp="1"/>
          </p:cNvSpPr>
          <p:nvPr>
            <p:ph type="body" idx="3"/>
          </p:nvPr>
        </p:nvSpPr>
        <p:spPr>
          <a:xfrm>
            <a:off x="821803" y="2853745"/>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0" name="Google Shape;380;p39"/>
          <p:cNvSpPr/>
          <p:nvPr/>
        </p:nvSpPr>
        <p:spPr>
          <a:xfrm>
            <a:off x="479425" y="2943787"/>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1" name="Google Shape;381;p39" descr="Parengė: Vardas Pavardė"/>
          <p:cNvSpPr txBox="1">
            <a:spLocks noGrp="1"/>
          </p:cNvSpPr>
          <p:nvPr>
            <p:ph type="body" idx="4"/>
          </p:nvPr>
        </p:nvSpPr>
        <p:spPr>
          <a:xfrm>
            <a:off x="821803" y="3642440"/>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2" name="Google Shape;382;p39"/>
          <p:cNvSpPr/>
          <p:nvPr/>
        </p:nvSpPr>
        <p:spPr>
          <a:xfrm>
            <a:off x="479425" y="3732482"/>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3" name="Google Shape;383;p39" descr="Parengė: Vardas Pavardė"/>
          <p:cNvSpPr txBox="1">
            <a:spLocks noGrp="1"/>
          </p:cNvSpPr>
          <p:nvPr>
            <p:ph type="body" idx="5"/>
          </p:nvPr>
        </p:nvSpPr>
        <p:spPr>
          <a:xfrm>
            <a:off x="810228" y="4431135"/>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39"/>
          <p:cNvSpPr/>
          <p:nvPr/>
        </p:nvSpPr>
        <p:spPr>
          <a:xfrm>
            <a:off x="467850" y="4521177"/>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5" name="Google Shape;385;p39" descr="Parengė: Vardas Pavardė"/>
          <p:cNvSpPr txBox="1">
            <a:spLocks noGrp="1"/>
          </p:cNvSpPr>
          <p:nvPr>
            <p:ph type="body" idx="6"/>
          </p:nvPr>
        </p:nvSpPr>
        <p:spPr>
          <a:xfrm>
            <a:off x="810228" y="5219829"/>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39"/>
          <p:cNvSpPr/>
          <p:nvPr/>
        </p:nvSpPr>
        <p:spPr>
          <a:xfrm>
            <a:off x="467850" y="5309871"/>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7" name="Google Shape;387;p39"/>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388" name="Google Shape;388;p39"/>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389" name="Google Shape;389;p39"/>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390" name="Google Shape;390;p39"/>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orient="horz" pos="404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faktai white">
  <p:cSld name="1_faktai white">
    <p:bg>
      <p:bgPr>
        <a:solidFill>
          <a:schemeClr val="dk2"/>
        </a:solidFill>
        <a:effectLst/>
      </p:bgPr>
    </p:bg>
    <p:spTree>
      <p:nvGrpSpPr>
        <p:cNvPr id="1" name="Shape 391"/>
        <p:cNvGrpSpPr/>
        <p:nvPr/>
      </p:nvGrpSpPr>
      <p:grpSpPr>
        <a:xfrm>
          <a:off x="0" y="0"/>
          <a:ext cx="0" cy="0"/>
          <a:chOff x="0" y="0"/>
          <a:chExt cx="0" cy="0"/>
        </a:xfrm>
      </p:grpSpPr>
      <p:sp>
        <p:nvSpPr>
          <p:cNvPr id="392" name="Google Shape;392;p40"/>
          <p:cNvSpPr txBox="1">
            <a:spLocks noGrp="1"/>
          </p:cNvSpPr>
          <p:nvPr>
            <p:ph type="title"/>
          </p:nvPr>
        </p:nvSpPr>
        <p:spPr>
          <a:xfrm>
            <a:off x="364962" y="309585"/>
            <a:ext cx="6116862"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1"/>
              </a:buClr>
              <a:buSzPts val="3500"/>
              <a:buFont typeface="Arial"/>
              <a:buNone/>
              <a:defRPr sz="35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p40"/>
          <p:cNvSpPr>
            <a:spLocks noGrp="1"/>
          </p:cNvSpPr>
          <p:nvPr>
            <p:ph type="pic" idx="2"/>
          </p:nvPr>
        </p:nvSpPr>
        <p:spPr>
          <a:xfrm>
            <a:off x="7089732" y="406184"/>
            <a:ext cx="4622843" cy="5255580"/>
          </a:xfrm>
          <a:prstGeom prst="rect">
            <a:avLst/>
          </a:prstGeom>
          <a:noFill/>
          <a:ln>
            <a:noFill/>
          </a:ln>
        </p:spPr>
      </p:sp>
      <p:sp>
        <p:nvSpPr>
          <p:cNvPr id="394" name="Google Shape;394;p40" descr="Parengė: Vardas Pavardė"/>
          <p:cNvSpPr txBox="1">
            <a:spLocks noGrp="1"/>
          </p:cNvSpPr>
          <p:nvPr>
            <p:ph type="body" idx="1"/>
          </p:nvPr>
        </p:nvSpPr>
        <p:spPr>
          <a:xfrm>
            <a:off x="821803" y="2065051"/>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1800"/>
              <a:buNone/>
              <a:defRPr sz="18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95" name="Google Shape;395;p40"/>
          <p:cNvSpPr/>
          <p:nvPr/>
        </p:nvSpPr>
        <p:spPr>
          <a:xfrm>
            <a:off x="479425" y="2155093"/>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6" name="Google Shape;396;p40" descr="Parengė: Vardas Pavardė"/>
          <p:cNvSpPr txBox="1">
            <a:spLocks noGrp="1"/>
          </p:cNvSpPr>
          <p:nvPr>
            <p:ph type="body" idx="3"/>
          </p:nvPr>
        </p:nvSpPr>
        <p:spPr>
          <a:xfrm>
            <a:off x="821803" y="2853745"/>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1800"/>
              <a:buNone/>
              <a:defRPr sz="18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97" name="Google Shape;397;p40"/>
          <p:cNvSpPr/>
          <p:nvPr/>
        </p:nvSpPr>
        <p:spPr>
          <a:xfrm>
            <a:off x="479425" y="2943787"/>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8" name="Google Shape;398;p40" descr="Parengė: Vardas Pavardė"/>
          <p:cNvSpPr txBox="1">
            <a:spLocks noGrp="1"/>
          </p:cNvSpPr>
          <p:nvPr>
            <p:ph type="body" idx="4"/>
          </p:nvPr>
        </p:nvSpPr>
        <p:spPr>
          <a:xfrm>
            <a:off x="821803" y="3642440"/>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1800"/>
              <a:buNone/>
              <a:defRPr sz="18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99" name="Google Shape;399;p40"/>
          <p:cNvSpPr/>
          <p:nvPr/>
        </p:nvSpPr>
        <p:spPr>
          <a:xfrm>
            <a:off x="479425" y="3732482"/>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0" name="Google Shape;400;p40" descr="Parengė: Vardas Pavardė"/>
          <p:cNvSpPr txBox="1">
            <a:spLocks noGrp="1"/>
          </p:cNvSpPr>
          <p:nvPr>
            <p:ph type="body" idx="5"/>
          </p:nvPr>
        </p:nvSpPr>
        <p:spPr>
          <a:xfrm>
            <a:off x="810228" y="4431135"/>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1800"/>
              <a:buNone/>
              <a:defRPr sz="18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1" name="Google Shape;401;p40"/>
          <p:cNvSpPr/>
          <p:nvPr/>
        </p:nvSpPr>
        <p:spPr>
          <a:xfrm>
            <a:off x="467850" y="4521177"/>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2" name="Google Shape;402;p40" descr="Parengė: Vardas Pavardė"/>
          <p:cNvSpPr txBox="1">
            <a:spLocks noGrp="1"/>
          </p:cNvSpPr>
          <p:nvPr>
            <p:ph type="body" idx="6"/>
          </p:nvPr>
        </p:nvSpPr>
        <p:spPr>
          <a:xfrm>
            <a:off x="810228" y="5219829"/>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1800"/>
              <a:buNone/>
              <a:defRPr sz="18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3" name="Google Shape;403;p40"/>
          <p:cNvSpPr/>
          <p:nvPr/>
        </p:nvSpPr>
        <p:spPr>
          <a:xfrm>
            <a:off x="467850" y="5309871"/>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4" name="Google Shape;404;p40"/>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rgbClr val="E97A53"/>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405" name="Google Shape;405;p40"/>
          <p:cNvPicPr preferRelativeResize="0"/>
          <p:nvPr/>
        </p:nvPicPr>
        <p:blipFill rotWithShape="1">
          <a:blip r:embed="rId2">
            <a:alphaModFix/>
          </a:blip>
          <a:srcRect/>
          <a:stretch/>
        </p:blipFill>
        <p:spPr>
          <a:xfrm>
            <a:off x="454373" y="6277075"/>
            <a:ext cx="373423" cy="365124"/>
          </a:xfrm>
          <a:prstGeom prst="rect">
            <a:avLst/>
          </a:prstGeom>
          <a:noFill/>
          <a:ln>
            <a:noFill/>
          </a:ln>
        </p:spPr>
      </p:pic>
      <p:sp>
        <p:nvSpPr>
          <p:cNvPr id="406" name="Google Shape;406;p40"/>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rgbClr val="E97A53"/>
                </a:solidFill>
                <a:latin typeface="Arial"/>
                <a:ea typeface="Arial"/>
                <a:cs typeface="Arial"/>
                <a:sym typeface="Arial"/>
              </a:rPr>
              <a:t>‹#›</a:t>
            </a:fld>
            <a:endParaRPr sz="1200" b="0" i="0" u="none" strike="noStrike" cap="none">
              <a:solidFill>
                <a:srgbClr val="E97A53"/>
              </a:solidFill>
              <a:latin typeface="Arial"/>
              <a:ea typeface="Arial"/>
              <a:cs typeface="Arial"/>
              <a:sym typeface="Arial"/>
            </a:endParaRPr>
          </a:p>
        </p:txBody>
      </p:sp>
      <p:cxnSp>
        <p:nvCxnSpPr>
          <p:cNvPr id="407" name="Google Shape;407;p40"/>
          <p:cNvCxnSpPr/>
          <p:nvPr/>
        </p:nvCxnSpPr>
        <p:spPr>
          <a:xfrm>
            <a:off x="479425" y="6039525"/>
            <a:ext cx="11736000"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orient="horz" pos="404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faktai sand">
  <p:cSld name="1_faktai sand">
    <p:bg>
      <p:bgPr>
        <a:solidFill>
          <a:srgbClr val="E4E4E4">
            <a:alpha val="60000"/>
          </a:srgbClr>
        </a:solidFill>
        <a:effectLst/>
      </p:bgPr>
    </p:bg>
    <p:spTree>
      <p:nvGrpSpPr>
        <p:cNvPr id="1" name="Shape 408"/>
        <p:cNvGrpSpPr/>
        <p:nvPr/>
      </p:nvGrpSpPr>
      <p:grpSpPr>
        <a:xfrm>
          <a:off x="0" y="0"/>
          <a:ext cx="0" cy="0"/>
          <a:chOff x="0" y="0"/>
          <a:chExt cx="0" cy="0"/>
        </a:xfrm>
      </p:grpSpPr>
      <p:sp>
        <p:nvSpPr>
          <p:cNvPr id="409" name="Google Shape;409;p41"/>
          <p:cNvSpPr txBox="1">
            <a:spLocks noGrp="1"/>
          </p:cNvSpPr>
          <p:nvPr>
            <p:ph type="title"/>
          </p:nvPr>
        </p:nvSpPr>
        <p:spPr>
          <a:xfrm>
            <a:off x="364962" y="309585"/>
            <a:ext cx="6116862" cy="113392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41"/>
          <p:cNvSpPr>
            <a:spLocks noGrp="1"/>
          </p:cNvSpPr>
          <p:nvPr>
            <p:ph type="pic" idx="2"/>
          </p:nvPr>
        </p:nvSpPr>
        <p:spPr>
          <a:xfrm>
            <a:off x="7089732" y="406184"/>
            <a:ext cx="4622843" cy="5255580"/>
          </a:xfrm>
          <a:prstGeom prst="rect">
            <a:avLst/>
          </a:prstGeom>
          <a:noFill/>
          <a:ln>
            <a:noFill/>
          </a:ln>
        </p:spPr>
      </p:sp>
      <p:sp>
        <p:nvSpPr>
          <p:cNvPr id="411" name="Google Shape;411;p41" descr="Parengė: Vardas Pavardė"/>
          <p:cNvSpPr txBox="1">
            <a:spLocks noGrp="1"/>
          </p:cNvSpPr>
          <p:nvPr>
            <p:ph type="body" idx="1"/>
          </p:nvPr>
        </p:nvSpPr>
        <p:spPr>
          <a:xfrm>
            <a:off x="821803" y="2065051"/>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p41"/>
          <p:cNvSpPr/>
          <p:nvPr/>
        </p:nvSpPr>
        <p:spPr>
          <a:xfrm>
            <a:off x="479425" y="2155093"/>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p41" descr="Parengė: Vardas Pavardė"/>
          <p:cNvSpPr txBox="1">
            <a:spLocks noGrp="1"/>
          </p:cNvSpPr>
          <p:nvPr>
            <p:ph type="body" idx="3"/>
          </p:nvPr>
        </p:nvSpPr>
        <p:spPr>
          <a:xfrm>
            <a:off x="821803" y="2853745"/>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4" name="Google Shape;414;p41"/>
          <p:cNvSpPr/>
          <p:nvPr/>
        </p:nvSpPr>
        <p:spPr>
          <a:xfrm>
            <a:off x="479425" y="2943787"/>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p41" descr="Parengė: Vardas Pavardė"/>
          <p:cNvSpPr txBox="1">
            <a:spLocks noGrp="1"/>
          </p:cNvSpPr>
          <p:nvPr>
            <p:ph type="body" idx="4"/>
          </p:nvPr>
        </p:nvSpPr>
        <p:spPr>
          <a:xfrm>
            <a:off x="821803" y="3642440"/>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6" name="Google Shape;416;p41"/>
          <p:cNvSpPr/>
          <p:nvPr/>
        </p:nvSpPr>
        <p:spPr>
          <a:xfrm>
            <a:off x="479425" y="3732482"/>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p41" descr="Parengė: Vardas Pavardė"/>
          <p:cNvSpPr txBox="1">
            <a:spLocks noGrp="1"/>
          </p:cNvSpPr>
          <p:nvPr>
            <p:ph type="body" idx="5"/>
          </p:nvPr>
        </p:nvSpPr>
        <p:spPr>
          <a:xfrm>
            <a:off x="810228" y="4431135"/>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8" name="Google Shape;418;p41"/>
          <p:cNvSpPr/>
          <p:nvPr/>
        </p:nvSpPr>
        <p:spPr>
          <a:xfrm>
            <a:off x="467850" y="4521177"/>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p41" descr="Parengė: Vardas Pavardė"/>
          <p:cNvSpPr txBox="1">
            <a:spLocks noGrp="1"/>
          </p:cNvSpPr>
          <p:nvPr>
            <p:ph type="body" idx="6"/>
          </p:nvPr>
        </p:nvSpPr>
        <p:spPr>
          <a:xfrm>
            <a:off x="810228" y="5219829"/>
            <a:ext cx="5183483" cy="34724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41"/>
          <p:cNvSpPr/>
          <p:nvPr/>
        </p:nvSpPr>
        <p:spPr>
          <a:xfrm>
            <a:off x="467850" y="5309871"/>
            <a:ext cx="167157" cy="167157"/>
          </a:xfrm>
          <a:prstGeom prst="ellipse">
            <a:avLst/>
          </a:prstGeom>
          <a:solidFill>
            <a:srgbClr val="E87A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1" name="Google Shape;421;p41"/>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422" name="Google Shape;422;p41"/>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423" name="Google Shape;423;p41"/>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424" name="Google Shape;424;p41"/>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orient="horz" pos="404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Headline+body sand">
  <p:cSld name="Headline+body sand">
    <p:bg>
      <p:bgPr>
        <a:solidFill>
          <a:schemeClr val="dk2"/>
        </a:solidFill>
        <a:effectLst/>
      </p:bgPr>
    </p:bg>
    <p:spTree>
      <p:nvGrpSpPr>
        <p:cNvPr id="1" name="Shape 425"/>
        <p:cNvGrpSpPr/>
        <p:nvPr/>
      </p:nvGrpSpPr>
      <p:grpSpPr>
        <a:xfrm>
          <a:off x="0" y="0"/>
          <a:ext cx="0" cy="0"/>
          <a:chOff x="0" y="0"/>
          <a:chExt cx="0" cy="0"/>
        </a:xfrm>
      </p:grpSpPr>
      <p:sp>
        <p:nvSpPr>
          <p:cNvPr id="426" name="Google Shape;426;p42" descr="Parengė: Vardas Pavardė"/>
          <p:cNvSpPr txBox="1">
            <a:spLocks noGrp="1"/>
          </p:cNvSpPr>
          <p:nvPr>
            <p:ph type="body" idx="1"/>
          </p:nvPr>
        </p:nvSpPr>
        <p:spPr>
          <a:xfrm>
            <a:off x="388711" y="2481943"/>
            <a:ext cx="5616575" cy="3167291"/>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1800"/>
              <a:buNone/>
              <a:defRPr sz="18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7" name="Google Shape;427;p42"/>
          <p:cNvSpPr txBox="1">
            <a:spLocks noGrp="1"/>
          </p:cNvSpPr>
          <p:nvPr>
            <p:ph type="title"/>
          </p:nvPr>
        </p:nvSpPr>
        <p:spPr>
          <a:xfrm>
            <a:off x="364961" y="309585"/>
            <a:ext cx="5731039"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1"/>
              </a:buClr>
              <a:buSzPts val="3500"/>
              <a:buFont typeface="Arial"/>
              <a:buNone/>
              <a:defRPr sz="35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p42"/>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rgbClr val="E97A53"/>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429" name="Google Shape;429;p42"/>
          <p:cNvPicPr preferRelativeResize="0"/>
          <p:nvPr/>
        </p:nvPicPr>
        <p:blipFill rotWithShape="1">
          <a:blip r:embed="rId2">
            <a:alphaModFix/>
          </a:blip>
          <a:srcRect/>
          <a:stretch/>
        </p:blipFill>
        <p:spPr>
          <a:xfrm>
            <a:off x="454373" y="6277075"/>
            <a:ext cx="373423" cy="365124"/>
          </a:xfrm>
          <a:prstGeom prst="rect">
            <a:avLst/>
          </a:prstGeom>
          <a:noFill/>
          <a:ln>
            <a:noFill/>
          </a:ln>
        </p:spPr>
      </p:pic>
      <p:cxnSp>
        <p:nvCxnSpPr>
          <p:cNvPr id="430" name="Google Shape;430;p42"/>
          <p:cNvCxnSpPr/>
          <p:nvPr/>
        </p:nvCxnSpPr>
        <p:spPr>
          <a:xfrm>
            <a:off x="479425" y="6039525"/>
            <a:ext cx="11736000" cy="0"/>
          </a:xfrm>
          <a:prstGeom prst="straightConnector1">
            <a:avLst/>
          </a:prstGeom>
          <a:noFill/>
          <a:ln w="9525" cap="flat" cmpd="sng">
            <a:solidFill>
              <a:schemeClr val="accent1"/>
            </a:solidFill>
            <a:prstDash val="solid"/>
            <a:miter lim="800000"/>
            <a:headEnd type="none" w="sm" len="sm"/>
            <a:tailEnd type="none" w="sm" len="sm"/>
          </a:ln>
        </p:spPr>
      </p:cxnSp>
      <p:sp>
        <p:nvSpPr>
          <p:cNvPr id="431" name="Google Shape;431;p42"/>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rgbClr val="E97A53"/>
                </a:solidFill>
                <a:latin typeface="Arial"/>
                <a:ea typeface="Arial"/>
                <a:cs typeface="Arial"/>
                <a:sym typeface="Arial"/>
              </a:rPr>
              <a:t>‹#›</a:t>
            </a:fld>
            <a:endParaRPr sz="1200" b="0" i="0" u="none" strike="noStrike" cap="none">
              <a:solidFill>
                <a:srgbClr val="E97A53"/>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4039">
          <p15:clr>
            <a:srgbClr val="FBAE40"/>
          </p15:clr>
        </p15:guide>
        <p15:guide id="2" pos="3840">
          <p15:clr>
            <a:srgbClr val="FBAE40"/>
          </p15:clr>
        </p15:guide>
        <p15:guide id="3" pos="302">
          <p15:clr>
            <a:srgbClr val="FBAE40"/>
          </p15:clr>
        </p15:guide>
        <p15:guide id="4" orient="horz" pos="30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Headline+body sand">
  <p:cSld name="2_Headline+body sand">
    <p:bg>
      <p:bgPr>
        <a:solidFill>
          <a:schemeClr val="dk2"/>
        </a:solidFill>
        <a:effectLst/>
      </p:bgPr>
    </p:bg>
    <p:spTree>
      <p:nvGrpSpPr>
        <p:cNvPr id="1" name="Shape 432"/>
        <p:cNvGrpSpPr/>
        <p:nvPr/>
      </p:nvGrpSpPr>
      <p:grpSpPr>
        <a:xfrm>
          <a:off x="0" y="0"/>
          <a:ext cx="0" cy="0"/>
          <a:chOff x="0" y="0"/>
          <a:chExt cx="0" cy="0"/>
        </a:xfrm>
      </p:grpSpPr>
      <p:sp>
        <p:nvSpPr>
          <p:cNvPr id="433" name="Google Shape;433;p43" descr="Parengė: Vardas Pavardė"/>
          <p:cNvSpPr txBox="1">
            <a:spLocks noGrp="1"/>
          </p:cNvSpPr>
          <p:nvPr>
            <p:ph type="body" idx="1"/>
          </p:nvPr>
        </p:nvSpPr>
        <p:spPr>
          <a:xfrm>
            <a:off x="388711" y="2481943"/>
            <a:ext cx="5616575" cy="3167291"/>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1800"/>
              <a:buNone/>
              <a:defRPr sz="18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4" name="Google Shape;434;p43"/>
          <p:cNvSpPr txBox="1">
            <a:spLocks noGrp="1"/>
          </p:cNvSpPr>
          <p:nvPr>
            <p:ph type="title"/>
          </p:nvPr>
        </p:nvSpPr>
        <p:spPr>
          <a:xfrm>
            <a:off x="364961" y="309585"/>
            <a:ext cx="5731039"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1"/>
              </a:buClr>
              <a:buSzPts val="3500"/>
              <a:buFont typeface="Arial"/>
              <a:buNone/>
              <a:defRPr sz="35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p43"/>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rgbClr val="E97A53"/>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436" name="Google Shape;436;p43"/>
          <p:cNvPicPr preferRelativeResize="0"/>
          <p:nvPr/>
        </p:nvPicPr>
        <p:blipFill rotWithShape="1">
          <a:blip r:embed="rId2">
            <a:alphaModFix/>
          </a:blip>
          <a:srcRect/>
          <a:stretch/>
        </p:blipFill>
        <p:spPr>
          <a:xfrm>
            <a:off x="454373" y="6277075"/>
            <a:ext cx="373423" cy="365124"/>
          </a:xfrm>
          <a:prstGeom prst="rect">
            <a:avLst/>
          </a:prstGeom>
          <a:noFill/>
          <a:ln>
            <a:noFill/>
          </a:ln>
        </p:spPr>
      </p:pic>
      <p:cxnSp>
        <p:nvCxnSpPr>
          <p:cNvPr id="437" name="Google Shape;437;p43"/>
          <p:cNvCxnSpPr/>
          <p:nvPr/>
        </p:nvCxnSpPr>
        <p:spPr>
          <a:xfrm>
            <a:off x="479425" y="6039525"/>
            <a:ext cx="11736000" cy="0"/>
          </a:xfrm>
          <a:prstGeom prst="straightConnector1">
            <a:avLst/>
          </a:prstGeom>
          <a:noFill/>
          <a:ln w="9525" cap="flat" cmpd="sng">
            <a:solidFill>
              <a:schemeClr val="accent1"/>
            </a:solidFill>
            <a:prstDash val="solid"/>
            <a:miter lim="800000"/>
            <a:headEnd type="none" w="sm" len="sm"/>
            <a:tailEnd type="none" w="sm" len="sm"/>
          </a:ln>
        </p:spPr>
      </p:cxnSp>
      <p:sp>
        <p:nvSpPr>
          <p:cNvPr id="438" name="Google Shape;438;p43"/>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rgbClr val="E97A53"/>
                </a:solidFill>
                <a:latin typeface="Arial"/>
                <a:ea typeface="Arial"/>
                <a:cs typeface="Arial"/>
                <a:sym typeface="Arial"/>
              </a:rPr>
              <a:t>‹#›</a:t>
            </a:fld>
            <a:endParaRPr sz="1200" b="0" i="0" u="none" strike="noStrike" cap="none">
              <a:solidFill>
                <a:srgbClr val="E97A53"/>
              </a:solidFill>
              <a:latin typeface="Arial"/>
              <a:ea typeface="Arial"/>
              <a:cs typeface="Arial"/>
              <a:sym typeface="Arial"/>
            </a:endParaRPr>
          </a:p>
        </p:txBody>
      </p:sp>
      <p:sp>
        <p:nvSpPr>
          <p:cNvPr id="439" name="Google Shape;439;p43"/>
          <p:cNvSpPr>
            <a:spLocks noGrp="1"/>
          </p:cNvSpPr>
          <p:nvPr>
            <p:ph type="pic" idx="2"/>
          </p:nvPr>
        </p:nvSpPr>
        <p:spPr>
          <a:xfrm>
            <a:off x="7042068" y="406183"/>
            <a:ext cx="4670507" cy="5353349"/>
          </a:xfrm>
          <a:prstGeom prst="rect">
            <a:avLst/>
          </a:prstGeom>
          <a:noFill/>
          <a:ln>
            <a:noFill/>
          </a:ln>
        </p:spPr>
      </p:sp>
    </p:spTree>
  </p:cSld>
  <p:clrMapOvr>
    <a:masterClrMapping/>
  </p:clrMapOvr>
  <p:extLst>
    <p:ext uri="{DCECCB84-F9BA-43D5-87BE-67443E8EF086}">
      <p15:sldGuideLst xmlns:p15="http://schemas.microsoft.com/office/powerpoint/2012/main">
        <p15:guide id="1" orient="horz" pos="4039">
          <p15:clr>
            <a:srgbClr val="FBAE40"/>
          </p15:clr>
        </p15:guide>
        <p15:guide id="2" pos="3840">
          <p15:clr>
            <a:srgbClr val="FBAE40"/>
          </p15:clr>
        </p15:guide>
        <p15:guide id="3" pos="302">
          <p15:clr>
            <a:srgbClr val="FBAE40"/>
          </p15:clr>
        </p15:guide>
        <p15:guide id="4" orient="horz" pos="30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Headline+body sand">
  <p:cSld name="1_Headline+body sand">
    <p:bg>
      <p:bgPr>
        <a:solidFill>
          <a:srgbClr val="E4E4E4">
            <a:alpha val="60000"/>
          </a:srgbClr>
        </a:solidFill>
        <a:effectLst/>
      </p:bgPr>
    </p:bg>
    <p:spTree>
      <p:nvGrpSpPr>
        <p:cNvPr id="1" name="Shape 440"/>
        <p:cNvGrpSpPr/>
        <p:nvPr/>
      </p:nvGrpSpPr>
      <p:grpSpPr>
        <a:xfrm>
          <a:off x="0" y="0"/>
          <a:ext cx="0" cy="0"/>
          <a:chOff x="0" y="0"/>
          <a:chExt cx="0" cy="0"/>
        </a:xfrm>
      </p:grpSpPr>
      <p:sp>
        <p:nvSpPr>
          <p:cNvPr id="441" name="Google Shape;441;p44" descr="Parengė: Vardas Pavardė"/>
          <p:cNvSpPr txBox="1">
            <a:spLocks noGrp="1"/>
          </p:cNvSpPr>
          <p:nvPr>
            <p:ph type="body" idx="1"/>
          </p:nvPr>
        </p:nvSpPr>
        <p:spPr>
          <a:xfrm>
            <a:off x="388711" y="2481943"/>
            <a:ext cx="5616575" cy="3167291"/>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p44"/>
          <p:cNvSpPr txBox="1">
            <a:spLocks noGrp="1"/>
          </p:cNvSpPr>
          <p:nvPr>
            <p:ph type="title"/>
          </p:nvPr>
        </p:nvSpPr>
        <p:spPr>
          <a:xfrm>
            <a:off x="364961" y="309585"/>
            <a:ext cx="5731039"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3" name="Google Shape;443;p44"/>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444" name="Google Shape;444;p44"/>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445" name="Google Shape;445;p44"/>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446" name="Google Shape;446;p44"/>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4039">
          <p15:clr>
            <a:srgbClr val="FBAE40"/>
          </p15:clr>
        </p15:guide>
        <p15:guide id="2" pos="3840">
          <p15:clr>
            <a:srgbClr val="FBAE40"/>
          </p15:clr>
        </p15:guide>
        <p15:guide id="3" pos="302">
          <p15:clr>
            <a:srgbClr val="FBAE40"/>
          </p15:clr>
        </p15:guide>
        <p15:guide id="4" orient="horz" pos="30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Headline+body white">
  <p:cSld name="Headline+body white">
    <p:bg>
      <p:bgPr>
        <a:solidFill>
          <a:schemeClr val="lt1"/>
        </a:solidFill>
        <a:effectLst/>
      </p:bgPr>
    </p:bg>
    <p:spTree>
      <p:nvGrpSpPr>
        <p:cNvPr id="1" name="Shape 447"/>
        <p:cNvGrpSpPr/>
        <p:nvPr/>
      </p:nvGrpSpPr>
      <p:grpSpPr>
        <a:xfrm>
          <a:off x="0" y="0"/>
          <a:ext cx="0" cy="0"/>
          <a:chOff x="0" y="0"/>
          <a:chExt cx="0" cy="0"/>
        </a:xfrm>
      </p:grpSpPr>
      <p:sp>
        <p:nvSpPr>
          <p:cNvPr id="448" name="Google Shape;448;p45" descr="Parengė: Vardas Pavardė"/>
          <p:cNvSpPr txBox="1">
            <a:spLocks noGrp="1"/>
          </p:cNvSpPr>
          <p:nvPr>
            <p:ph type="body" idx="1"/>
          </p:nvPr>
        </p:nvSpPr>
        <p:spPr>
          <a:xfrm>
            <a:off x="388711" y="2481943"/>
            <a:ext cx="5616575" cy="3167291"/>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9" name="Google Shape;449;p45"/>
          <p:cNvSpPr txBox="1">
            <a:spLocks noGrp="1"/>
          </p:cNvSpPr>
          <p:nvPr>
            <p:ph type="title"/>
          </p:nvPr>
        </p:nvSpPr>
        <p:spPr>
          <a:xfrm>
            <a:off x="364961" y="309585"/>
            <a:ext cx="5731039"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p45"/>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451" name="Google Shape;451;p45"/>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452" name="Google Shape;452;p45"/>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453" name="Google Shape;453;p45"/>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4039">
          <p15:clr>
            <a:srgbClr val="FBAE40"/>
          </p15:clr>
        </p15:guide>
        <p15:guide id="2" pos="3840">
          <p15:clr>
            <a:srgbClr val="FBAE40"/>
          </p15:clr>
        </p15:guide>
        <p15:guide id="3" pos="302">
          <p15:clr>
            <a:srgbClr val="FBAE40"/>
          </p15:clr>
        </p15:guide>
        <p15:guide id="4" orient="horz" pos="3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UBT003">
  <p:cSld name="MUBT003">
    <p:spTree>
      <p:nvGrpSpPr>
        <p:cNvPr id="1" name="Shape 26"/>
        <p:cNvGrpSpPr/>
        <p:nvPr/>
      </p:nvGrpSpPr>
      <p:grpSpPr>
        <a:xfrm>
          <a:off x="0" y="0"/>
          <a:ext cx="0" cy="0"/>
          <a:chOff x="0" y="0"/>
          <a:chExt cx="0" cy="0"/>
        </a:xfrm>
      </p:grpSpPr>
      <p:sp>
        <p:nvSpPr>
          <p:cNvPr id="27" name="Google Shape;27;p73"/>
          <p:cNvSpPr>
            <a:spLocks noGrp="1"/>
          </p:cNvSpPr>
          <p:nvPr>
            <p:ph type="pic" idx="2"/>
          </p:nvPr>
        </p:nvSpPr>
        <p:spPr>
          <a:xfrm>
            <a:off x="0" y="0"/>
            <a:ext cx="12192000" cy="6858000"/>
          </a:xfrm>
          <a:prstGeom prst="rect">
            <a:avLst/>
          </a:prstGeom>
          <a:solidFill>
            <a:srgbClr val="E8E8E8"/>
          </a:solidFill>
          <a:ln>
            <a:noFill/>
          </a:ln>
        </p:spPr>
      </p:sp>
      <p:sp>
        <p:nvSpPr>
          <p:cNvPr id="28" name="Google Shape;28;p73"/>
          <p:cNvSpPr>
            <a:spLocks noGrp="1"/>
          </p:cNvSpPr>
          <p:nvPr>
            <p:ph type="pic" idx="3"/>
          </p:nvPr>
        </p:nvSpPr>
        <p:spPr>
          <a:xfrm>
            <a:off x="5138861" y="1413128"/>
            <a:ext cx="1914275" cy="1914272"/>
          </a:xfrm>
          <a:prstGeom prst="rect">
            <a:avLst/>
          </a:prstGeom>
          <a:solidFill>
            <a:srgbClr val="F2F2F2"/>
          </a:solidFill>
          <a:ln w="28575" cap="flat" cmpd="sng">
            <a:solidFill>
              <a:schemeClr val="lt1"/>
            </a:solidFill>
            <a:prstDash val="solid"/>
            <a:round/>
            <a:headEnd type="none" w="sm" len="sm"/>
            <a:tailEnd type="none" w="sm" len="sm"/>
          </a:ln>
        </p:spPr>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 Headline+body+picture white">
  <p:cSld name="1 Headline+body+picture white">
    <p:bg>
      <p:bgPr>
        <a:solidFill>
          <a:schemeClr val="lt1"/>
        </a:solidFill>
        <a:effectLst/>
      </p:bgPr>
    </p:bg>
    <p:spTree>
      <p:nvGrpSpPr>
        <p:cNvPr id="1" name="Shape 454"/>
        <p:cNvGrpSpPr/>
        <p:nvPr/>
      </p:nvGrpSpPr>
      <p:grpSpPr>
        <a:xfrm>
          <a:off x="0" y="0"/>
          <a:ext cx="0" cy="0"/>
          <a:chOff x="0" y="0"/>
          <a:chExt cx="0" cy="0"/>
        </a:xfrm>
      </p:grpSpPr>
      <p:sp>
        <p:nvSpPr>
          <p:cNvPr id="455" name="Google Shape;455;p46"/>
          <p:cNvSpPr>
            <a:spLocks noGrp="1"/>
          </p:cNvSpPr>
          <p:nvPr>
            <p:ph type="pic" idx="2"/>
          </p:nvPr>
        </p:nvSpPr>
        <p:spPr>
          <a:xfrm>
            <a:off x="7042068" y="406183"/>
            <a:ext cx="4670507" cy="5353349"/>
          </a:xfrm>
          <a:prstGeom prst="rect">
            <a:avLst/>
          </a:prstGeom>
          <a:noFill/>
          <a:ln>
            <a:noFill/>
          </a:ln>
        </p:spPr>
      </p:sp>
      <p:sp>
        <p:nvSpPr>
          <p:cNvPr id="456" name="Google Shape;456;p46" descr="Parengė: Vardas Pavardė"/>
          <p:cNvSpPr txBox="1">
            <a:spLocks noGrp="1"/>
          </p:cNvSpPr>
          <p:nvPr>
            <p:ph type="body" idx="1"/>
          </p:nvPr>
        </p:nvSpPr>
        <p:spPr>
          <a:xfrm>
            <a:off x="388711" y="2481943"/>
            <a:ext cx="5616575" cy="320131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46"/>
          <p:cNvSpPr txBox="1">
            <a:spLocks noGrp="1"/>
          </p:cNvSpPr>
          <p:nvPr>
            <p:ph type="title"/>
          </p:nvPr>
        </p:nvSpPr>
        <p:spPr>
          <a:xfrm>
            <a:off x="364961" y="309585"/>
            <a:ext cx="5731039"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8" name="Google Shape;458;p46"/>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459" name="Google Shape;459;p46"/>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460" name="Google Shape;460;p46"/>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461" name="Google Shape;461;p46"/>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 Headline+overline+body+picture sand">
  <p:cSld name="1 Headline+overline+body+picture sand">
    <p:bg>
      <p:bgPr>
        <a:solidFill>
          <a:srgbClr val="F7F1E6">
            <a:alpha val="60000"/>
          </a:srgbClr>
        </a:solidFill>
        <a:effectLst/>
      </p:bgPr>
    </p:bg>
    <p:spTree>
      <p:nvGrpSpPr>
        <p:cNvPr id="1" name="Shape 462"/>
        <p:cNvGrpSpPr/>
        <p:nvPr/>
      </p:nvGrpSpPr>
      <p:grpSpPr>
        <a:xfrm>
          <a:off x="0" y="0"/>
          <a:ext cx="0" cy="0"/>
          <a:chOff x="0" y="0"/>
          <a:chExt cx="0" cy="0"/>
        </a:xfrm>
      </p:grpSpPr>
      <p:sp>
        <p:nvSpPr>
          <p:cNvPr id="463" name="Google Shape;463;p47"/>
          <p:cNvSpPr>
            <a:spLocks noGrp="1"/>
          </p:cNvSpPr>
          <p:nvPr>
            <p:ph type="pic" idx="2"/>
          </p:nvPr>
        </p:nvSpPr>
        <p:spPr>
          <a:xfrm>
            <a:off x="0" y="0"/>
            <a:ext cx="5403273" cy="6858000"/>
          </a:xfrm>
          <a:prstGeom prst="rect">
            <a:avLst/>
          </a:prstGeom>
          <a:noFill/>
          <a:ln>
            <a:noFill/>
          </a:ln>
        </p:spPr>
      </p:sp>
      <p:sp>
        <p:nvSpPr>
          <p:cNvPr id="464" name="Google Shape;464;p47" descr="Parengė: Vardas Pavardė"/>
          <p:cNvSpPr txBox="1">
            <a:spLocks noGrp="1"/>
          </p:cNvSpPr>
          <p:nvPr>
            <p:ph type="body" idx="1"/>
          </p:nvPr>
        </p:nvSpPr>
        <p:spPr>
          <a:xfrm>
            <a:off x="6005738" y="3108577"/>
            <a:ext cx="5707289" cy="271033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5" name="Google Shape;465;p47"/>
          <p:cNvSpPr txBox="1">
            <a:spLocks noGrp="1"/>
          </p:cNvSpPr>
          <p:nvPr>
            <p:ph type="title"/>
          </p:nvPr>
        </p:nvSpPr>
        <p:spPr>
          <a:xfrm>
            <a:off x="5981989" y="1580112"/>
            <a:ext cx="5731039" cy="106670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6" name="Google Shape;466;p47"/>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467" name="Google Shape;467;p47"/>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468" name="Google Shape;468;p47"/>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469" name="Google Shape;469;p47"/>
          <p:cNvCxnSpPr/>
          <p:nvPr/>
        </p:nvCxnSpPr>
        <p:spPr>
          <a:xfrm>
            <a:off x="479425" y="6039525"/>
            <a:ext cx="11736000" cy="0"/>
          </a:xfrm>
          <a:prstGeom prst="straightConnector1">
            <a:avLst/>
          </a:prstGeom>
          <a:noFill/>
          <a:ln w="9525" cap="flat" cmpd="sng">
            <a:solidFill>
              <a:schemeClr val="accent1"/>
            </a:solidFill>
            <a:prstDash val="solid"/>
            <a:miter lim="800000"/>
            <a:headEnd type="none" w="sm" len="sm"/>
            <a:tailEnd type="none" w="sm" len="sm"/>
          </a:ln>
        </p:spPr>
      </p:cxnSp>
      <p:sp>
        <p:nvSpPr>
          <p:cNvPr id="470" name="Google Shape;470;p47"/>
          <p:cNvSpPr txBox="1">
            <a:spLocks noGrp="1"/>
          </p:cNvSpPr>
          <p:nvPr>
            <p:ph type="body" idx="3"/>
          </p:nvPr>
        </p:nvSpPr>
        <p:spPr>
          <a:xfrm>
            <a:off x="5981989" y="722681"/>
            <a:ext cx="5731038" cy="47625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E97A53"/>
              </a:buClr>
              <a:buSzPts val="2000"/>
              <a:buChar char="•"/>
              <a:defRPr sz="2000" b="0" i="0">
                <a:solidFill>
                  <a:srgbClr val="E97A53"/>
                </a:solidFill>
                <a:latin typeface="Arial"/>
                <a:ea typeface="Arial"/>
                <a:cs typeface="Arial"/>
                <a:sym typeface="Arial"/>
              </a:defRPr>
            </a:lvl1pPr>
            <a:lvl2pPr marL="914400" lvl="1"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2pPr>
            <a:lvl3pPr marL="1371600" lvl="2"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3pPr>
            <a:lvl4pPr marL="1828800" lvl="3"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4pPr>
            <a:lvl5pPr marL="2286000" lvl="4"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orient="horz" pos="32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 Headline+overline+body+picture white">
  <p:cSld name="2 Headline+overline+body+picture white">
    <p:bg>
      <p:bgPr>
        <a:solidFill>
          <a:schemeClr val="lt1"/>
        </a:solidFill>
        <a:effectLst/>
      </p:bgPr>
    </p:bg>
    <p:spTree>
      <p:nvGrpSpPr>
        <p:cNvPr id="1" name="Shape 471"/>
        <p:cNvGrpSpPr/>
        <p:nvPr/>
      </p:nvGrpSpPr>
      <p:grpSpPr>
        <a:xfrm>
          <a:off x="0" y="0"/>
          <a:ext cx="0" cy="0"/>
          <a:chOff x="0" y="0"/>
          <a:chExt cx="0" cy="0"/>
        </a:xfrm>
      </p:grpSpPr>
      <p:sp>
        <p:nvSpPr>
          <p:cNvPr id="472" name="Google Shape;472;p48"/>
          <p:cNvSpPr>
            <a:spLocks noGrp="1"/>
          </p:cNvSpPr>
          <p:nvPr>
            <p:ph type="pic" idx="2"/>
          </p:nvPr>
        </p:nvSpPr>
        <p:spPr>
          <a:xfrm>
            <a:off x="0" y="0"/>
            <a:ext cx="5403273" cy="6858000"/>
          </a:xfrm>
          <a:prstGeom prst="rect">
            <a:avLst/>
          </a:prstGeom>
          <a:noFill/>
          <a:ln>
            <a:noFill/>
          </a:ln>
        </p:spPr>
      </p:sp>
      <p:sp>
        <p:nvSpPr>
          <p:cNvPr id="473" name="Google Shape;473;p48" descr="Parengė: Vardas Pavardė"/>
          <p:cNvSpPr txBox="1">
            <a:spLocks noGrp="1"/>
          </p:cNvSpPr>
          <p:nvPr>
            <p:ph type="body" idx="1"/>
          </p:nvPr>
        </p:nvSpPr>
        <p:spPr>
          <a:xfrm>
            <a:off x="6005738" y="3108577"/>
            <a:ext cx="5707289" cy="271033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4" name="Google Shape;474;p48"/>
          <p:cNvSpPr txBox="1">
            <a:spLocks noGrp="1"/>
          </p:cNvSpPr>
          <p:nvPr>
            <p:ph type="title"/>
          </p:nvPr>
        </p:nvSpPr>
        <p:spPr>
          <a:xfrm>
            <a:off x="5981989" y="1580112"/>
            <a:ext cx="5731039" cy="106670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 name="Google Shape;475;p48"/>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476" name="Google Shape;476;p48"/>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477" name="Google Shape;477;p48"/>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478" name="Google Shape;478;p48"/>
          <p:cNvCxnSpPr/>
          <p:nvPr/>
        </p:nvCxnSpPr>
        <p:spPr>
          <a:xfrm>
            <a:off x="479425" y="6039525"/>
            <a:ext cx="11736000" cy="0"/>
          </a:xfrm>
          <a:prstGeom prst="straightConnector1">
            <a:avLst/>
          </a:prstGeom>
          <a:noFill/>
          <a:ln w="9525" cap="flat" cmpd="sng">
            <a:solidFill>
              <a:schemeClr val="accent1"/>
            </a:solidFill>
            <a:prstDash val="solid"/>
            <a:miter lim="800000"/>
            <a:headEnd type="none" w="sm" len="sm"/>
            <a:tailEnd type="none" w="sm" len="sm"/>
          </a:ln>
        </p:spPr>
      </p:cxnSp>
      <p:sp>
        <p:nvSpPr>
          <p:cNvPr id="479" name="Google Shape;479;p48"/>
          <p:cNvSpPr txBox="1">
            <a:spLocks noGrp="1"/>
          </p:cNvSpPr>
          <p:nvPr>
            <p:ph type="body" idx="3"/>
          </p:nvPr>
        </p:nvSpPr>
        <p:spPr>
          <a:xfrm>
            <a:off x="5981989" y="722681"/>
            <a:ext cx="5731038" cy="47625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E97A53"/>
              </a:buClr>
              <a:buSzPts val="2000"/>
              <a:buChar char="•"/>
              <a:defRPr sz="2000" b="0" i="0">
                <a:solidFill>
                  <a:srgbClr val="E97A53"/>
                </a:solidFill>
                <a:latin typeface="Arial"/>
                <a:ea typeface="Arial"/>
                <a:cs typeface="Arial"/>
                <a:sym typeface="Arial"/>
              </a:defRPr>
            </a:lvl1pPr>
            <a:lvl2pPr marL="914400" lvl="1"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2pPr>
            <a:lvl3pPr marL="1371600" lvl="2"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3pPr>
            <a:lvl4pPr marL="1828800" lvl="3"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4pPr>
            <a:lvl5pPr marL="2286000" lvl="4"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orient="horz" pos="32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3 Headline+overline+body+picture grey">
  <p:cSld name="3 Headline+overline+body+picture grey">
    <p:bg>
      <p:bgPr>
        <a:solidFill>
          <a:srgbClr val="E4E4E4">
            <a:alpha val="60000"/>
          </a:srgbClr>
        </a:solidFill>
        <a:effectLst/>
      </p:bgPr>
    </p:bg>
    <p:spTree>
      <p:nvGrpSpPr>
        <p:cNvPr id="1" name="Shape 480"/>
        <p:cNvGrpSpPr/>
        <p:nvPr/>
      </p:nvGrpSpPr>
      <p:grpSpPr>
        <a:xfrm>
          <a:off x="0" y="0"/>
          <a:ext cx="0" cy="0"/>
          <a:chOff x="0" y="0"/>
          <a:chExt cx="0" cy="0"/>
        </a:xfrm>
      </p:grpSpPr>
      <p:sp>
        <p:nvSpPr>
          <p:cNvPr id="481" name="Google Shape;481;p49"/>
          <p:cNvSpPr>
            <a:spLocks noGrp="1"/>
          </p:cNvSpPr>
          <p:nvPr>
            <p:ph type="pic" idx="2"/>
          </p:nvPr>
        </p:nvSpPr>
        <p:spPr>
          <a:xfrm>
            <a:off x="0" y="0"/>
            <a:ext cx="5403273" cy="6858000"/>
          </a:xfrm>
          <a:prstGeom prst="rect">
            <a:avLst/>
          </a:prstGeom>
          <a:noFill/>
          <a:ln>
            <a:noFill/>
          </a:ln>
        </p:spPr>
      </p:sp>
      <p:sp>
        <p:nvSpPr>
          <p:cNvPr id="482" name="Google Shape;482;p49" descr="Parengė: Vardas Pavardė"/>
          <p:cNvSpPr txBox="1">
            <a:spLocks noGrp="1"/>
          </p:cNvSpPr>
          <p:nvPr>
            <p:ph type="body" idx="1"/>
          </p:nvPr>
        </p:nvSpPr>
        <p:spPr>
          <a:xfrm>
            <a:off x="6005738" y="3108577"/>
            <a:ext cx="5707289" cy="271033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sz="18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3" name="Google Shape;483;p49"/>
          <p:cNvSpPr txBox="1">
            <a:spLocks noGrp="1"/>
          </p:cNvSpPr>
          <p:nvPr>
            <p:ph type="title"/>
          </p:nvPr>
        </p:nvSpPr>
        <p:spPr>
          <a:xfrm>
            <a:off x="5981989" y="1580112"/>
            <a:ext cx="5731039" cy="106670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 name="Google Shape;484;p49"/>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485" name="Google Shape;485;p49"/>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486" name="Google Shape;486;p49"/>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487" name="Google Shape;487;p49"/>
          <p:cNvCxnSpPr/>
          <p:nvPr/>
        </p:nvCxnSpPr>
        <p:spPr>
          <a:xfrm>
            <a:off x="479425" y="6039525"/>
            <a:ext cx="11736000" cy="0"/>
          </a:xfrm>
          <a:prstGeom prst="straightConnector1">
            <a:avLst/>
          </a:prstGeom>
          <a:noFill/>
          <a:ln w="9525" cap="flat" cmpd="sng">
            <a:solidFill>
              <a:schemeClr val="accent1"/>
            </a:solidFill>
            <a:prstDash val="solid"/>
            <a:miter lim="800000"/>
            <a:headEnd type="none" w="sm" len="sm"/>
            <a:tailEnd type="none" w="sm" len="sm"/>
          </a:ln>
        </p:spPr>
      </p:cxnSp>
      <p:sp>
        <p:nvSpPr>
          <p:cNvPr id="488" name="Google Shape;488;p49"/>
          <p:cNvSpPr txBox="1">
            <a:spLocks noGrp="1"/>
          </p:cNvSpPr>
          <p:nvPr>
            <p:ph type="body" idx="3"/>
          </p:nvPr>
        </p:nvSpPr>
        <p:spPr>
          <a:xfrm>
            <a:off x="5981989" y="722681"/>
            <a:ext cx="5731038" cy="47625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E97A53"/>
              </a:buClr>
              <a:buSzPts val="2000"/>
              <a:buChar char="•"/>
              <a:defRPr sz="2000" b="0" i="0">
                <a:solidFill>
                  <a:srgbClr val="E97A53"/>
                </a:solidFill>
                <a:latin typeface="Arial"/>
                <a:ea typeface="Arial"/>
                <a:cs typeface="Arial"/>
                <a:sym typeface="Arial"/>
              </a:defRPr>
            </a:lvl1pPr>
            <a:lvl2pPr marL="914400" lvl="1"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2pPr>
            <a:lvl3pPr marL="1371600" lvl="2"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3pPr>
            <a:lvl4pPr marL="1828800" lvl="3"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4pPr>
            <a:lvl5pPr marL="2286000" lvl="4"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orient="horz" pos="32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3 Headline+overline+body+picture grey">
  <p:cSld name="1_3 Headline+overline+body+picture grey">
    <p:bg>
      <p:bgPr>
        <a:solidFill>
          <a:schemeClr val="dk2"/>
        </a:solidFill>
        <a:effectLst/>
      </p:bgPr>
    </p:bg>
    <p:spTree>
      <p:nvGrpSpPr>
        <p:cNvPr id="1" name="Shape 489"/>
        <p:cNvGrpSpPr/>
        <p:nvPr/>
      </p:nvGrpSpPr>
      <p:grpSpPr>
        <a:xfrm>
          <a:off x="0" y="0"/>
          <a:ext cx="0" cy="0"/>
          <a:chOff x="0" y="0"/>
          <a:chExt cx="0" cy="0"/>
        </a:xfrm>
      </p:grpSpPr>
      <p:sp>
        <p:nvSpPr>
          <p:cNvPr id="490" name="Google Shape;490;p50"/>
          <p:cNvSpPr>
            <a:spLocks noGrp="1"/>
          </p:cNvSpPr>
          <p:nvPr>
            <p:ph type="pic" idx="2"/>
          </p:nvPr>
        </p:nvSpPr>
        <p:spPr>
          <a:xfrm>
            <a:off x="0" y="0"/>
            <a:ext cx="5403273" cy="6858000"/>
          </a:xfrm>
          <a:prstGeom prst="rect">
            <a:avLst/>
          </a:prstGeom>
          <a:noFill/>
          <a:ln>
            <a:noFill/>
          </a:ln>
        </p:spPr>
      </p:sp>
      <p:sp>
        <p:nvSpPr>
          <p:cNvPr id="491" name="Google Shape;491;p50" descr="Parengė: Vardas Pavardė"/>
          <p:cNvSpPr txBox="1">
            <a:spLocks noGrp="1"/>
          </p:cNvSpPr>
          <p:nvPr>
            <p:ph type="body" idx="1"/>
          </p:nvPr>
        </p:nvSpPr>
        <p:spPr>
          <a:xfrm>
            <a:off x="6005738" y="3108577"/>
            <a:ext cx="5707289" cy="271033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1800"/>
              <a:buNone/>
              <a:defRPr sz="18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800"/>
              <a:buNone/>
              <a:defRPr sz="18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2" name="Google Shape;492;p50"/>
          <p:cNvSpPr txBox="1">
            <a:spLocks noGrp="1"/>
          </p:cNvSpPr>
          <p:nvPr>
            <p:ph type="title"/>
          </p:nvPr>
        </p:nvSpPr>
        <p:spPr>
          <a:xfrm>
            <a:off x="5981989" y="1580112"/>
            <a:ext cx="5731039" cy="106670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1"/>
              </a:buClr>
              <a:buSzPts val="3500"/>
              <a:buFont typeface="Arial"/>
              <a:buNone/>
              <a:defRPr sz="35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3" name="Google Shape;493;p50"/>
          <p:cNvCxnSpPr/>
          <p:nvPr/>
        </p:nvCxnSpPr>
        <p:spPr>
          <a:xfrm>
            <a:off x="479425" y="6039525"/>
            <a:ext cx="11736000" cy="0"/>
          </a:xfrm>
          <a:prstGeom prst="straightConnector1">
            <a:avLst/>
          </a:prstGeom>
          <a:noFill/>
          <a:ln w="9525" cap="flat" cmpd="sng">
            <a:solidFill>
              <a:schemeClr val="accent1"/>
            </a:solidFill>
            <a:prstDash val="solid"/>
            <a:miter lim="800000"/>
            <a:headEnd type="none" w="sm" len="sm"/>
            <a:tailEnd type="none" w="sm" len="sm"/>
          </a:ln>
        </p:spPr>
      </p:cxnSp>
      <p:sp>
        <p:nvSpPr>
          <p:cNvPr id="494" name="Google Shape;494;p50"/>
          <p:cNvSpPr txBox="1">
            <a:spLocks noGrp="1"/>
          </p:cNvSpPr>
          <p:nvPr>
            <p:ph type="body" idx="3"/>
          </p:nvPr>
        </p:nvSpPr>
        <p:spPr>
          <a:xfrm>
            <a:off x="5981989" y="722681"/>
            <a:ext cx="5731038" cy="47625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E97A53"/>
              </a:buClr>
              <a:buSzPts val="2000"/>
              <a:buChar char="•"/>
              <a:defRPr sz="2000" b="0" i="0">
                <a:solidFill>
                  <a:srgbClr val="E97A53"/>
                </a:solidFill>
                <a:latin typeface="Arial"/>
                <a:ea typeface="Arial"/>
                <a:cs typeface="Arial"/>
                <a:sym typeface="Arial"/>
              </a:defRPr>
            </a:lvl1pPr>
            <a:lvl2pPr marL="914400" lvl="1"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2pPr>
            <a:lvl3pPr marL="1371600" lvl="2"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3pPr>
            <a:lvl4pPr marL="1828800" lvl="3"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4pPr>
            <a:lvl5pPr marL="2286000" lvl="4" indent="-355600" algn="l">
              <a:lnSpc>
                <a:spcPct val="90000"/>
              </a:lnSpc>
              <a:spcBef>
                <a:spcPts val="500"/>
              </a:spcBef>
              <a:spcAft>
                <a:spcPts val="0"/>
              </a:spcAft>
              <a:buClr>
                <a:srgbClr val="E97A53"/>
              </a:buClr>
              <a:buSzPts val="2000"/>
              <a:buChar char="•"/>
              <a:defRPr sz="2000" b="0" i="0">
                <a:solidFill>
                  <a:srgbClr val="E97A53"/>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5" name="Google Shape;495;p50"/>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rgbClr val="E97A53"/>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496" name="Google Shape;496;p50"/>
          <p:cNvPicPr preferRelativeResize="0"/>
          <p:nvPr/>
        </p:nvPicPr>
        <p:blipFill rotWithShape="1">
          <a:blip r:embed="rId2">
            <a:alphaModFix/>
          </a:blip>
          <a:srcRect/>
          <a:stretch/>
        </p:blipFill>
        <p:spPr>
          <a:xfrm>
            <a:off x="454373" y="6277075"/>
            <a:ext cx="373423" cy="365124"/>
          </a:xfrm>
          <a:prstGeom prst="rect">
            <a:avLst/>
          </a:prstGeom>
          <a:noFill/>
          <a:ln>
            <a:noFill/>
          </a:ln>
        </p:spPr>
      </p:pic>
      <p:cxnSp>
        <p:nvCxnSpPr>
          <p:cNvPr id="497" name="Google Shape;497;p50"/>
          <p:cNvCxnSpPr/>
          <p:nvPr/>
        </p:nvCxnSpPr>
        <p:spPr>
          <a:xfrm>
            <a:off x="479425" y="6039525"/>
            <a:ext cx="11736000" cy="0"/>
          </a:xfrm>
          <a:prstGeom prst="straightConnector1">
            <a:avLst/>
          </a:prstGeom>
          <a:noFill/>
          <a:ln w="9525" cap="flat" cmpd="sng">
            <a:solidFill>
              <a:schemeClr val="accent1"/>
            </a:solidFill>
            <a:prstDash val="solid"/>
            <a:miter lim="800000"/>
            <a:headEnd type="none" w="sm" len="sm"/>
            <a:tailEnd type="none" w="sm" len="sm"/>
          </a:ln>
        </p:spPr>
      </p:cxnSp>
      <p:sp>
        <p:nvSpPr>
          <p:cNvPr id="498" name="Google Shape;498;p50"/>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rgbClr val="E97A53"/>
                </a:solidFill>
                <a:latin typeface="Arial"/>
                <a:ea typeface="Arial"/>
                <a:cs typeface="Arial"/>
                <a:sym typeface="Arial"/>
              </a:rPr>
              <a:t>‹#›</a:t>
            </a:fld>
            <a:endParaRPr sz="1200" b="0" i="0" u="none" strike="noStrike" cap="none">
              <a:solidFill>
                <a:srgbClr val="E97A53"/>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guide id="4" orient="horz" pos="323">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lumns_three white">
  <p:cSld name="Columns_three white">
    <p:bg>
      <p:bgPr>
        <a:solidFill>
          <a:schemeClr val="lt1"/>
        </a:solidFill>
        <a:effectLst/>
      </p:bgPr>
    </p:bg>
    <p:spTree>
      <p:nvGrpSpPr>
        <p:cNvPr id="1" name="Shape 499"/>
        <p:cNvGrpSpPr/>
        <p:nvPr/>
      </p:nvGrpSpPr>
      <p:grpSpPr>
        <a:xfrm>
          <a:off x="0" y="0"/>
          <a:ext cx="0" cy="0"/>
          <a:chOff x="0" y="0"/>
          <a:chExt cx="0" cy="0"/>
        </a:xfrm>
      </p:grpSpPr>
      <p:sp>
        <p:nvSpPr>
          <p:cNvPr id="500" name="Google Shape;500;p51" descr="Parengė: Vardas Pavardė"/>
          <p:cNvSpPr txBox="1">
            <a:spLocks noGrp="1"/>
          </p:cNvSpPr>
          <p:nvPr>
            <p:ph type="body" idx="1"/>
          </p:nvPr>
        </p:nvSpPr>
        <p:spPr>
          <a:xfrm>
            <a:off x="479425" y="3429000"/>
            <a:ext cx="2847194"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p51"/>
          <p:cNvSpPr txBox="1"/>
          <p:nvPr/>
        </p:nvSpPr>
        <p:spPr>
          <a:xfrm>
            <a:off x="364961" y="1954814"/>
            <a:ext cx="2894696"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1</a:t>
            </a:r>
            <a:endParaRPr sz="6000" b="0" i="0" u="none" strike="noStrike" cap="none">
              <a:solidFill>
                <a:schemeClr val="dk1"/>
              </a:solidFill>
              <a:latin typeface="Arial"/>
              <a:ea typeface="Arial"/>
              <a:cs typeface="Arial"/>
              <a:sym typeface="Arial"/>
            </a:endParaRPr>
          </a:p>
        </p:txBody>
      </p:sp>
      <p:sp>
        <p:nvSpPr>
          <p:cNvPr id="502" name="Google Shape;502;p51" descr="Parengė: Vardas Pavardė"/>
          <p:cNvSpPr txBox="1">
            <a:spLocks noGrp="1"/>
          </p:cNvSpPr>
          <p:nvPr>
            <p:ph type="body" idx="2"/>
          </p:nvPr>
        </p:nvSpPr>
        <p:spPr>
          <a:xfrm>
            <a:off x="9020172" y="3429000"/>
            <a:ext cx="2847194"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3" name="Google Shape;503;p51"/>
          <p:cNvSpPr txBox="1"/>
          <p:nvPr/>
        </p:nvSpPr>
        <p:spPr>
          <a:xfrm>
            <a:off x="8972671" y="1954814"/>
            <a:ext cx="2894696"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3</a:t>
            </a:r>
            <a:endParaRPr sz="6000" b="0" i="0" u="none" strike="noStrike" cap="none">
              <a:solidFill>
                <a:schemeClr val="dk1"/>
              </a:solidFill>
              <a:latin typeface="Arial"/>
              <a:ea typeface="Arial"/>
              <a:cs typeface="Arial"/>
              <a:sym typeface="Arial"/>
            </a:endParaRPr>
          </a:p>
        </p:txBody>
      </p:sp>
      <p:sp>
        <p:nvSpPr>
          <p:cNvPr id="504" name="Google Shape;504;p51" descr="Parengė: Vardas Pavardė"/>
          <p:cNvSpPr txBox="1">
            <a:spLocks noGrp="1"/>
          </p:cNvSpPr>
          <p:nvPr>
            <p:ph type="body" idx="3"/>
          </p:nvPr>
        </p:nvSpPr>
        <p:spPr>
          <a:xfrm>
            <a:off x="4696153" y="3429000"/>
            <a:ext cx="2847194"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5" name="Google Shape;505;p51"/>
          <p:cNvSpPr txBox="1"/>
          <p:nvPr/>
        </p:nvSpPr>
        <p:spPr>
          <a:xfrm>
            <a:off x="4648652" y="1954814"/>
            <a:ext cx="2894696"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2</a:t>
            </a:r>
            <a:endParaRPr sz="6000" b="0" i="0" u="none" strike="noStrike" cap="none">
              <a:solidFill>
                <a:schemeClr val="dk1"/>
              </a:solidFill>
              <a:latin typeface="Arial"/>
              <a:ea typeface="Arial"/>
              <a:cs typeface="Arial"/>
              <a:sym typeface="Arial"/>
            </a:endParaRPr>
          </a:p>
        </p:txBody>
      </p:sp>
      <p:sp>
        <p:nvSpPr>
          <p:cNvPr id="506" name="Google Shape;506;p51"/>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507" name="Google Shape;507;p51"/>
          <p:cNvPicPr preferRelativeResize="0"/>
          <p:nvPr/>
        </p:nvPicPr>
        <p:blipFill rotWithShape="1">
          <a:blip r:embed="rId2">
            <a:alphaModFix/>
          </a:blip>
          <a:srcRect/>
          <a:stretch/>
        </p:blipFill>
        <p:spPr>
          <a:xfrm>
            <a:off x="454373" y="6277075"/>
            <a:ext cx="373423" cy="365125"/>
          </a:xfrm>
          <a:prstGeom prst="rect">
            <a:avLst/>
          </a:prstGeom>
          <a:noFill/>
          <a:ln>
            <a:noFill/>
          </a:ln>
        </p:spPr>
      </p:pic>
      <p:cxnSp>
        <p:nvCxnSpPr>
          <p:cNvPr id="508" name="Google Shape;508;p51"/>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
        <p:nvSpPr>
          <p:cNvPr id="509" name="Google Shape;509;p51"/>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
        <p:nvSpPr>
          <p:cNvPr id="510" name="Google Shape;510;p51"/>
          <p:cNvSpPr txBox="1">
            <a:spLocks noGrp="1"/>
          </p:cNvSpPr>
          <p:nvPr>
            <p:ph type="title"/>
          </p:nvPr>
        </p:nvSpPr>
        <p:spPr>
          <a:xfrm>
            <a:off x="364961" y="309585"/>
            <a:ext cx="9680913"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lumns_three sand">
  <p:cSld name="Columns_three sand">
    <p:bg>
      <p:bgPr>
        <a:solidFill>
          <a:srgbClr val="F7F1E6">
            <a:alpha val="60000"/>
          </a:srgbClr>
        </a:solidFill>
        <a:effectLst/>
      </p:bgPr>
    </p:bg>
    <p:spTree>
      <p:nvGrpSpPr>
        <p:cNvPr id="1" name="Shape 511"/>
        <p:cNvGrpSpPr/>
        <p:nvPr/>
      </p:nvGrpSpPr>
      <p:grpSpPr>
        <a:xfrm>
          <a:off x="0" y="0"/>
          <a:ext cx="0" cy="0"/>
          <a:chOff x="0" y="0"/>
          <a:chExt cx="0" cy="0"/>
        </a:xfrm>
      </p:grpSpPr>
      <p:sp>
        <p:nvSpPr>
          <p:cNvPr id="512" name="Google Shape;512;p52" descr="Parengė: Vardas Pavardė"/>
          <p:cNvSpPr txBox="1">
            <a:spLocks noGrp="1"/>
          </p:cNvSpPr>
          <p:nvPr>
            <p:ph type="body" idx="1"/>
          </p:nvPr>
        </p:nvSpPr>
        <p:spPr>
          <a:xfrm>
            <a:off x="479425" y="3429000"/>
            <a:ext cx="2847194"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3" name="Google Shape;513;p52"/>
          <p:cNvSpPr txBox="1"/>
          <p:nvPr/>
        </p:nvSpPr>
        <p:spPr>
          <a:xfrm>
            <a:off x="364961" y="1954814"/>
            <a:ext cx="2894696"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1</a:t>
            </a:r>
            <a:endParaRPr sz="6000" b="0" i="0" u="none" strike="noStrike" cap="none">
              <a:solidFill>
                <a:schemeClr val="dk1"/>
              </a:solidFill>
              <a:latin typeface="Arial"/>
              <a:ea typeface="Arial"/>
              <a:cs typeface="Arial"/>
              <a:sym typeface="Arial"/>
            </a:endParaRPr>
          </a:p>
        </p:txBody>
      </p:sp>
      <p:sp>
        <p:nvSpPr>
          <p:cNvPr id="514" name="Google Shape;514;p52" descr="Parengė: Vardas Pavardė"/>
          <p:cNvSpPr txBox="1">
            <a:spLocks noGrp="1"/>
          </p:cNvSpPr>
          <p:nvPr>
            <p:ph type="body" idx="2"/>
          </p:nvPr>
        </p:nvSpPr>
        <p:spPr>
          <a:xfrm>
            <a:off x="9020172" y="3429000"/>
            <a:ext cx="2847194"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52"/>
          <p:cNvSpPr txBox="1"/>
          <p:nvPr/>
        </p:nvSpPr>
        <p:spPr>
          <a:xfrm>
            <a:off x="8972671" y="1954814"/>
            <a:ext cx="2894696"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3</a:t>
            </a:r>
            <a:endParaRPr sz="6000" b="0" i="0" u="none" strike="noStrike" cap="none">
              <a:solidFill>
                <a:schemeClr val="dk1"/>
              </a:solidFill>
              <a:latin typeface="Arial"/>
              <a:ea typeface="Arial"/>
              <a:cs typeface="Arial"/>
              <a:sym typeface="Arial"/>
            </a:endParaRPr>
          </a:p>
        </p:txBody>
      </p:sp>
      <p:sp>
        <p:nvSpPr>
          <p:cNvPr id="516" name="Google Shape;516;p52" descr="Parengė: Vardas Pavardė"/>
          <p:cNvSpPr txBox="1">
            <a:spLocks noGrp="1"/>
          </p:cNvSpPr>
          <p:nvPr>
            <p:ph type="body" idx="3"/>
          </p:nvPr>
        </p:nvSpPr>
        <p:spPr>
          <a:xfrm>
            <a:off x="4696153" y="3429000"/>
            <a:ext cx="2847194"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52"/>
          <p:cNvSpPr txBox="1"/>
          <p:nvPr/>
        </p:nvSpPr>
        <p:spPr>
          <a:xfrm>
            <a:off x="4648652" y="1954814"/>
            <a:ext cx="2894696"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2</a:t>
            </a:r>
            <a:endParaRPr sz="6000" b="0" i="0" u="none" strike="noStrike" cap="none">
              <a:solidFill>
                <a:schemeClr val="dk1"/>
              </a:solidFill>
              <a:latin typeface="Arial"/>
              <a:ea typeface="Arial"/>
              <a:cs typeface="Arial"/>
              <a:sym typeface="Arial"/>
            </a:endParaRPr>
          </a:p>
        </p:txBody>
      </p:sp>
      <p:sp>
        <p:nvSpPr>
          <p:cNvPr id="518" name="Google Shape;518;p52"/>
          <p:cNvSpPr txBox="1">
            <a:spLocks noGrp="1"/>
          </p:cNvSpPr>
          <p:nvPr>
            <p:ph type="title"/>
          </p:nvPr>
        </p:nvSpPr>
        <p:spPr>
          <a:xfrm>
            <a:off x="364961" y="309585"/>
            <a:ext cx="9680913"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p52"/>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520" name="Google Shape;520;p52"/>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521" name="Google Shape;521;p52"/>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522" name="Google Shape;522;p52"/>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_Columns_three sand">
  <p:cSld name="1_Columns_three sand">
    <p:bg>
      <p:bgPr>
        <a:solidFill>
          <a:schemeClr val="dk2"/>
        </a:solidFill>
        <a:effectLst/>
      </p:bgPr>
    </p:bg>
    <p:spTree>
      <p:nvGrpSpPr>
        <p:cNvPr id="1" name="Shape 523"/>
        <p:cNvGrpSpPr/>
        <p:nvPr/>
      </p:nvGrpSpPr>
      <p:grpSpPr>
        <a:xfrm>
          <a:off x="0" y="0"/>
          <a:ext cx="0" cy="0"/>
          <a:chOff x="0" y="0"/>
          <a:chExt cx="0" cy="0"/>
        </a:xfrm>
      </p:grpSpPr>
      <p:sp>
        <p:nvSpPr>
          <p:cNvPr id="524" name="Google Shape;524;p53" descr="Parengė: Vardas Pavardė"/>
          <p:cNvSpPr txBox="1">
            <a:spLocks noGrp="1"/>
          </p:cNvSpPr>
          <p:nvPr>
            <p:ph type="body" idx="1"/>
          </p:nvPr>
        </p:nvSpPr>
        <p:spPr>
          <a:xfrm>
            <a:off x="479425" y="3429000"/>
            <a:ext cx="2847194"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600"/>
              <a:buNone/>
              <a:defRPr sz="16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600"/>
              <a:buNone/>
              <a:defRPr sz="16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600"/>
              <a:buNone/>
              <a:defRPr sz="16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600"/>
              <a:buNone/>
              <a:defRPr sz="16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600"/>
              <a:buNone/>
              <a:defRPr sz="16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25" name="Google Shape;525;p53"/>
          <p:cNvSpPr txBox="1"/>
          <p:nvPr/>
        </p:nvSpPr>
        <p:spPr>
          <a:xfrm>
            <a:off x="364961" y="1954814"/>
            <a:ext cx="2894696"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6000"/>
              <a:buFont typeface="Arial"/>
              <a:buNone/>
            </a:pPr>
            <a:r>
              <a:rPr lang="lt-LT" sz="6000" b="0" i="0" u="none" strike="noStrike" cap="none">
                <a:solidFill>
                  <a:schemeClr val="accent1"/>
                </a:solidFill>
                <a:latin typeface="Arial"/>
                <a:ea typeface="Arial"/>
                <a:cs typeface="Arial"/>
                <a:sym typeface="Arial"/>
              </a:rPr>
              <a:t>1</a:t>
            </a:r>
            <a:endParaRPr sz="6000" b="0" i="0" u="none" strike="noStrike" cap="none">
              <a:solidFill>
                <a:schemeClr val="accent1"/>
              </a:solidFill>
              <a:latin typeface="Arial"/>
              <a:ea typeface="Arial"/>
              <a:cs typeface="Arial"/>
              <a:sym typeface="Arial"/>
            </a:endParaRPr>
          </a:p>
        </p:txBody>
      </p:sp>
      <p:sp>
        <p:nvSpPr>
          <p:cNvPr id="526" name="Google Shape;526;p53" descr="Parengė: Vardas Pavardė"/>
          <p:cNvSpPr txBox="1">
            <a:spLocks noGrp="1"/>
          </p:cNvSpPr>
          <p:nvPr>
            <p:ph type="body" idx="2"/>
          </p:nvPr>
        </p:nvSpPr>
        <p:spPr>
          <a:xfrm>
            <a:off x="9020172" y="3429000"/>
            <a:ext cx="2847194"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600"/>
              <a:buNone/>
              <a:defRPr sz="16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600"/>
              <a:buNone/>
              <a:defRPr sz="16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600"/>
              <a:buNone/>
              <a:defRPr sz="16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600"/>
              <a:buNone/>
              <a:defRPr sz="16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600"/>
              <a:buNone/>
              <a:defRPr sz="16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27" name="Google Shape;527;p53"/>
          <p:cNvSpPr txBox="1"/>
          <p:nvPr/>
        </p:nvSpPr>
        <p:spPr>
          <a:xfrm>
            <a:off x="8972671" y="1954814"/>
            <a:ext cx="2894696"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6000"/>
              <a:buFont typeface="Arial"/>
              <a:buNone/>
            </a:pPr>
            <a:r>
              <a:rPr lang="lt-LT" sz="6000" b="0" i="0" u="none" strike="noStrike" cap="none">
                <a:solidFill>
                  <a:schemeClr val="accent1"/>
                </a:solidFill>
                <a:latin typeface="Arial"/>
                <a:ea typeface="Arial"/>
                <a:cs typeface="Arial"/>
                <a:sym typeface="Arial"/>
              </a:rPr>
              <a:t>3</a:t>
            </a:r>
            <a:endParaRPr sz="6000" b="0" i="0" u="none" strike="noStrike" cap="none">
              <a:solidFill>
                <a:schemeClr val="accent1"/>
              </a:solidFill>
              <a:latin typeface="Arial"/>
              <a:ea typeface="Arial"/>
              <a:cs typeface="Arial"/>
              <a:sym typeface="Arial"/>
            </a:endParaRPr>
          </a:p>
        </p:txBody>
      </p:sp>
      <p:sp>
        <p:nvSpPr>
          <p:cNvPr id="528" name="Google Shape;528;p53" descr="Parengė: Vardas Pavardė"/>
          <p:cNvSpPr txBox="1">
            <a:spLocks noGrp="1"/>
          </p:cNvSpPr>
          <p:nvPr>
            <p:ph type="body" idx="3"/>
          </p:nvPr>
        </p:nvSpPr>
        <p:spPr>
          <a:xfrm>
            <a:off x="4696153" y="3429000"/>
            <a:ext cx="2847194"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600"/>
              <a:buNone/>
              <a:defRPr sz="16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600"/>
              <a:buNone/>
              <a:defRPr sz="16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600"/>
              <a:buNone/>
              <a:defRPr sz="16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600"/>
              <a:buNone/>
              <a:defRPr sz="16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600"/>
              <a:buNone/>
              <a:defRPr sz="16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29" name="Google Shape;529;p53"/>
          <p:cNvSpPr txBox="1"/>
          <p:nvPr/>
        </p:nvSpPr>
        <p:spPr>
          <a:xfrm>
            <a:off x="4648652" y="1954814"/>
            <a:ext cx="2894696"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6000"/>
              <a:buFont typeface="Arial"/>
              <a:buNone/>
            </a:pPr>
            <a:r>
              <a:rPr lang="lt-LT" sz="6000" b="0" i="0" u="none" strike="noStrike" cap="none">
                <a:solidFill>
                  <a:schemeClr val="accent1"/>
                </a:solidFill>
                <a:latin typeface="Arial"/>
                <a:ea typeface="Arial"/>
                <a:cs typeface="Arial"/>
                <a:sym typeface="Arial"/>
              </a:rPr>
              <a:t>2</a:t>
            </a:r>
            <a:endParaRPr sz="6000" b="0" i="0" u="none" strike="noStrike" cap="none">
              <a:solidFill>
                <a:schemeClr val="accent1"/>
              </a:solidFill>
              <a:latin typeface="Arial"/>
              <a:ea typeface="Arial"/>
              <a:cs typeface="Arial"/>
              <a:sym typeface="Arial"/>
            </a:endParaRPr>
          </a:p>
        </p:txBody>
      </p:sp>
      <p:sp>
        <p:nvSpPr>
          <p:cNvPr id="530" name="Google Shape;530;p53"/>
          <p:cNvSpPr txBox="1">
            <a:spLocks noGrp="1"/>
          </p:cNvSpPr>
          <p:nvPr>
            <p:ph type="title"/>
          </p:nvPr>
        </p:nvSpPr>
        <p:spPr>
          <a:xfrm>
            <a:off x="364961" y="309585"/>
            <a:ext cx="9680913"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1"/>
              </a:buClr>
              <a:buSzPts val="3500"/>
              <a:buFont typeface="Arial"/>
              <a:buNone/>
              <a:defRPr sz="35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53"/>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rgbClr val="E97A53"/>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532" name="Google Shape;532;p53"/>
          <p:cNvPicPr preferRelativeResize="0"/>
          <p:nvPr/>
        </p:nvPicPr>
        <p:blipFill rotWithShape="1">
          <a:blip r:embed="rId2">
            <a:alphaModFix/>
          </a:blip>
          <a:srcRect/>
          <a:stretch/>
        </p:blipFill>
        <p:spPr>
          <a:xfrm>
            <a:off x="454373" y="6277075"/>
            <a:ext cx="373423" cy="365124"/>
          </a:xfrm>
          <a:prstGeom prst="rect">
            <a:avLst/>
          </a:prstGeom>
          <a:noFill/>
          <a:ln>
            <a:noFill/>
          </a:ln>
        </p:spPr>
      </p:pic>
      <p:cxnSp>
        <p:nvCxnSpPr>
          <p:cNvPr id="533" name="Google Shape;533;p53"/>
          <p:cNvCxnSpPr/>
          <p:nvPr/>
        </p:nvCxnSpPr>
        <p:spPr>
          <a:xfrm>
            <a:off x="479425" y="6039525"/>
            <a:ext cx="11736000" cy="0"/>
          </a:xfrm>
          <a:prstGeom prst="straightConnector1">
            <a:avLst/>
          </a:prstGeom>
          <a:noFill/>
          <a:ln w="9525" cap="flat" cmpd="sng">
            <a:solidFill>
              <a:schemeClr val="accent1"/>
            </a:solidFill>
            <a:prstDash val="solid"/>
            <a:miter lim="800000"/>
            <a:headEnd type="none" w="sm" len="sm"/>
            <a:tailEnd type="none" w="sm" len="sm"/>
          </a:ln>
        </p:spPr>
      </p:cxnSp>
      <p:sp>
        <p:nvSpPr>
          <p:cNvPr id="534" name="Google Shape;534;p53"/>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rgbClr val="E97A53"/>
                </a:solidFill>
                <a:latin typeface="Arial"/>
                <a:ea typeface="Arial"/>
                <a:cs typeface="Arial"/>
                <a:sym typeface="Arial"/>
              </a:rPr>
              <a:t>‹#›</a:t>
            </a:fld>
            <a:endParaRPr sz="1200" b="0" i="0" u="none" strike="noStrike" cap="none">
              <a:solidFill>
                <a:srgbClr val="E97A53"/>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lumns_five sand">
  <p:cSld name="Columns_five sand">
    <p:bg>
      <p:bgPr>
        <a:solidFill>
          <a:srgbClr val="E4E4E4">
            <a:alpha val="60000"/>
          </a:srgbClr>
        </a:solidFill>
        <a:effectLst/>
      </p:bgPr>
    </p:bg>
    <p:spTree>
      <p:nvGrpSpPr>
        <p:cNvPr id="1" name="Shape 535"/>
        <p:cNvGrpSpPr/>
        <p:nvPr/>
      </p:nvGrpSpPr>
      <p:grpSpPr>
        <a:xfrm>
          <a:off x="0" y="0"/>
          <a:ext cx="0" cy="0"/>
          <a:chOff x="0" y="0"/>
          <a:chExt cx="0" cy="0"/>
        </a:xfrm>
      </p:grpSpPr>
      <p:sp>
        <p:nvSpPr>
          <p:cNvPr id="536" name="Google Shape;536;p54" descr="Parengė: Vardas Pavardė"/>
          <p:cNvSpPr txBox="1">
            <a:spLocks noGrp="1"/>
          </p:cNvSpPr>
          <p:nvPr>
            <p:ph type="body" idx="1"/>
          </p:nvPr>
        </p:nvSpPr>
        <p:spPr>
          <a:xfrm>
            <a:off x="382194"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7" name="Google Shape;537;p54" descr="Parengė: Vardas Pavardė"/>
          <p:cNvSpPr txBox="1">
            <a:spLocks noGrp="1"/>
          </p:cNvSpPr>
          <p:nvPr>
            <p:ph type="body" idx="2"/>
          </p:nvPr>
        </p:nvSpPr>
        <p:spPr>
          <a:xfrm>
            <a:off x="2793864"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8" name="Google Shape;538;p54" descr="Parengė: Vardas Pavardė"/>
          <p:cNvSpPr txBox="1">
            <a:spLocks noGrp="1"/>
          </p:cNvSpPr>
          <p:nvPr>
            <p:ph type="body" idx="3"/>
          </p:nvPr>
        </p:nvSpPr>
        <p:spPr>
          <a:xfrm>
            <a:off x="10028875"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9" name="Google Shape;539;p54" descr="Parengė: Vardas Pavardė"/>
          <p:cNvSpPr txBox="1">
            <a:spLocks noGrp="1"/>
          </p:cNvSpPr>
          <p:nvPr>
            <p:ph type="body" idx="4"/>
          </p:nvPr>
        </p:nvSpPr>
        <p:spPr>
          <a:xfrm>
            <a:off x="7617204"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0" name="Google Shape;540;p54" descr="Parengė: Vardas Pavardė"/>
          <p:cNvSpPr txBox="1">
            <a:spLocks noGrp="1"/>
          </p:cNvSpPr>
          <p:nvPr>
            <p:ph type="body" idx="5"/>
          </p:nvPr>
        </p:nvSpPr>
        <p:spPr>
          <a:xfrm>
            <a:off x="5205534"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2pPr>
            <a:lvl3pPr marL="1371600" lvl="2"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200"/>
              <a:buNone/>
              <a:defRPr sz="120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1" name="Google Shape;541;p54"/>
          <p:cNvSpPr txBox="1"/>
          <p:nvPr/>
        </p:nvSpPr>
        <p:spPr>
          <a:xfrm>
            <a:off x="364961"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1</a:t>
            </a:r>
            <a:endParaRPr sz="6000" b="0" i="0" u="none" strike="noStrike" cap="none">
              <a:solidFill>
                <a:schemeClr val="dk1"/>
              </a:solidFill>
              <a:latin typeface="Arial"/>
              <a:ea typeface="Arial"/>
              <a:cs typeface="Arial"/>
              <a:sym typeface="Arial"/>
            </a:endParaRPr>
          </a:p>
        </p:txBody>
      </p:sp>
      <p:sp>
        <p:nvSpPr>
          <p:cNvPr id="542" name="Google Shape;542;p54"/>
          <p:cNvSpPr txBox="1"/>
          <p:nvPr/>
        </p:nvSpPr>
        <p:spPr>
          <a:xfrm>
            <a:off x="10043351"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5</a:t>
            </a:r>
            <a:endParaRPr sz="6000" b="0" i="0" u="none" strike="noStrike" cap="none">
              <a:solidFill>
                <a:schemeClr val="dk1"/>
              </a:solidFill>
              <a:latin typeface="Arial"/>
              <a:ea typeface="Arial"/>
              <a:cs typeface="Arial"/>
              <a:sym typeface="Arial"/>
            </a:endParaRPr>
          </a:p>
        </p:txBody>
      </p:sp>
      <p:sp>
        <p:nvSpPr>
          <p:cNvPr id="543" name="Google Shape;543;p54"/>
          <p:cNvSpPr txBox="1"/>
          <p:nvPr/>
        </p:nvSpPr>
        <p:spPr>
          <a:xfrm>
            <a:off x="7623754"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4</a:t>
            </a:r>
            <a:endParaRPr sz="6000" b="0" i="0" u="none" strike="noStrike" cap="none">
              <a:solidFill>
                <a:schemeClr val="dk1"/>
              </a:solidFill>
              <a:latin typeface="Arial"/>
              <a:ea typeface="Arial"/>
              <a:cs typeface="Arial"/>
              <a:sym typeface="Arial"/>
            </a:endParaRPr>
          </a:p>
        </p:txBody>
      </p:sp>
      <p:sp>
        <p:nvSpPr>
          <p:cNvPr id="544" name="Google Shape;544;p54"/>
          <p:cNvSpPr txBox="1"/>
          <p:nvPr/>
        </p:nvSpPr>
        <p:spPr>
          <a:xfrm>
            <a:off x="5204156"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3</a:t>
            </a:r>
            <a:endParaRPr sz="6000" b="0" i="0" u="none" strike="noStrike" cap="none">
              <a:solidFill>
                <a:schemeClr val="dk1"/>
              </a:solidFill>
              <a:latin typeface="Arial"/>
              <a:ea typeface="Arial"/>
              <a:cs typeface="Arial"/>
              <a:sym typeface="Arial"/>
            </a:endParaRPr>
          </a:p>
        </p:txBody>
      </p:sp>
      <p:sp>
        <p:nvSpPr>
          <p:cNvPr id="545" name="Google Shape;545;p54"/>
          <p:cNvSpPr txBox="1"/>
          <p:nvPr/>
        </p:nvSpPr>
        <p:spPr>
          <a:xfrm>
            <a:off x="2784558"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lt-LT" sz="6000" b="0" i="0" u="none" strike="noStrike" cap="none">
                <a:solidFill>
                  <a:schemeClr val="dk1"/>
                </a:solidFill>
                <a:latin typeface="Arial"/>
                <a:ea typeface="Arial"/>
                <a:cs typeface="Arial"/>
                <a:sym typeface="Arial"/>
              </a:rPr>
              <a:t>2</a:t>
            </a:r>
            <a:endParaRPr sz="6000" b="0" i="0" u="none" strike="noStrike" cap="none">
              <a:solidFill>
                <a:schemeClr val="dk1"/>
              </a:solidFill>
              <a:latin typeface="Arial"/>
              <a:ea typeface="Arial"/>
              <a:cs typeface="Arial"/>
              <a:sym typeface="Arial"/>
            </a:endParaRPr>
          </a:p>
        </p:txBody>
      </p:sp>
      <p:sp>
        <p:nvSpPr>
          <p:cNvPr id="546" name="Google Shape;546;p54"/>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chemeClr val="dk1"/>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547" name="Google Shape;547;p54"/>
          <p:cNvPicPr preferRelativeResize="0"/>
          <p:nvPr/>
        </p:nvPicPr>
        <p:blipFill rotWithShape="1">
          <a:blip r:embed="rId2">
            <a:alphaModFix/>
          </a:blip>
          <a:srcRect/>
          <a:stretch/>
        </p:blipFill>
        <p:spPr>
          <a:xfrm>
            <a:off x="454373" y="6277075"/>
            <a:ext cx="373423" cy="365125"/>
          </a:xfrm>
          <a:prstGeom prst="rect">
            <a:avLst/>
          </a:prstGeom>
          <a:noFill/>
          <a:ln>
            <a:noFill/>
          </a:ln>
        </p:spPr>
      </p:pic>
      <p:sp>
        <p:nvSpPr>
          <p:cNvPr id="548" name="Google Shape;548;p54"/>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cxnSp>
        <p:nvCxnSpPr>
          <p:cNvPr id="549" name="Google Shape;549;p54"/>
          <p:cNvCxnSpPr/>
          <p:nvPr/>
        </p:nvCxnSpPr>
        <p:spPr>
          <a:xfrm>
            <a:off x="479425" y="6039525"/>
            <a:ext cx="11736000" cy="0"/>
          </a:xfrm>
          <a:prstGeom prst="straightConnector1">
            <a:avLst/>
          </a:prstGeom>
          <a:noFill/>
          <a:ln w="9525" cap="flat" cmpd="sng">
            <a:solidFill>
              <a:schemeClr val="dk1"/>
            </a:solidFill>
            <a:prstDash val="solid"/>
            <a:miter lim="800000"/>
            <a:headEnd type="none" w="sm" len="sm"/>
            <a:tailEnd type="none" w="sm" len="sm"/>
          </a:ln>
        </p:spPr>
      </p:cxnSp>
      <p:sp>
        <p:nvSpPr>
          <p:cNvPr id="550" name="Google Shape;550;p54"/>
          <p:cNvSpPr txBox="1">
            <a:spLocks noGrp="1"/>
          </p:cNvSpPr>
          <p:nvPr>
            <p:ph type="title"/>
          </p:nvPr>
        </p:nvSpPr>
        <p:spPr>
          <a:xfrm>
            <a:off x="517361" y="461985"/>
            <a:ext cx="9680913"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500"/>
              <a:buFont typeface="Arial"/>
              <a:buNone/>
              <a:defRPr sz="35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_Columns_five sand">
  <p:cSld name="1_Columns_five sand">
    <p:bg>
      <p:bgPr>
        <a:solidFill>
          <a:schemeClr val="dk2"/>
        </a:solidFill>
        <a:effectLst/>
      </p:bgPr>
    </p:bg>
    <p:spTree>
      <p:nvGrpSpPr>
        <p:cNvPr id="1" name="Shape 551"/>
        <p:cNvGrpSpPr/>
        <p:nvPr/>
      </p:nvGrpSpPr>
      <p:grpSpPr>
        <a:xfrm>
          <a:off x="0" y="0"/>
          <a:ext cx="0" cy="0"/>
          <a:chOff x="0" y="0"/>
          <a:chExt cx="0" cy="0"/>
        </a:xfrm>
      </p:grpSpPr>
      <p:sp>
        <p:nvSpPr>
          <p:cNvPr id="552" name="Google Shape;552;p55" descr="Parengė: Vardas Pavardė"/>
          <p:cNvSpPr txBox="1">
            <a:spLocks noGrp="1"/>
          </p:cNvSpPr>
          <p:nvPr>
            <p:ph type="body" idx="1"/>
          </p:nvPr>
        </p:nvSpPr>
        <p:spPr>
          <a:xfrm>
            <a:off x="382194"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200"/>
              <a:buNone/>
              <a:defRPr sz="12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3" name="Google Shape;553;p55" descr="Parengė: Vardas Pavardė"/>
          <p:cNvSpPr txBox="1">
            <a:spLocks noGrp="1"/>
          </p:cNvSpPr>
          <p:nvPr>
            <p:ph type="body" idx="2"/>
          </p:nvPr>
        </p:nvSpPr>
        <p:spPr>
          <a:xfrm>
            <a:off x="2793864"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200"/>
              <a:buNone/>
              <a:defRPr sz="12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4" name="Google Shape;554;p55" descr="Parengė: Vardas Pavardė"/>
          <p:cNvSpPr txBox="1">
            <a:spLocks noGrp="1"/>
          </p:cNvSpPr>
          <p:nvPr>
            <p:ph type="body" idx="3"/>
          </p:nvPr>
        </p:nvSpPr>
        <p:spPr>
          <a:xfrm>
            <a:off x="10028875"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200"/>
              <a:buNone/>
              <a:defRPr sz="12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5" name="Google Shape;555;p55" descr="Parengė: Vardas Pavardė"/>
          <p:cNvSpPr txBox="1">
            <a:spLocks noGrp="1"/>
          </p:cNvSpPr>
          <p:nvPr>
            <p:ph type="body" idx="4"/>
          </p:nvPr>
        </p:nvSpPr>
        <p:spPr>
          <a:xfrm>
            <a:off x="7617204"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200"/>
              <a:buNone/>
              <a:defRPr sz="12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6" name="Google Shape;556;p55" descr="Parengė: Vardas Pavardė"/>
          <p:cNvSpPr txBox="1">
            <a:spLocks noGrp="1"/>
          </p:cNvSpPr>
          <p:nvPr>
            <p:ph type="body" idx="5"/>
          </p:nvPr>
        </p:nvSpPr>
        <p:spPr>
          <a:xfrm>
            <a:off x="5205534" y="3429000"/>
            <a:ext cx="1719037" cy="219087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200"/>
              <a:buNone/>
              <a:defRPr sz="12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2pPr>
            <a:lvl3pPr marL="1371600" lvl="2"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3pPr>
            <a:lvl4pPr marL="1828800" lvl="3"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4pPr>
            <a:lvl5pPr marL="2286000" lvl="4" indent="-228600" algn="l">
              <a:lnSpc>
                <a:spcPct val="90000"/>
              </a:lnSpc>
              <a:spcBef>
                <a:spcPts val="500"/>
              </a:spcBef>
              <a:spcAft>
                <a:spcPts val="0"/>
              </a:spcAft>
              <a:buClr>
                <a:schemeClr val="accent1"/>
              </a:buClr>
              <a:buSzPts val="1200"/>
              <a:buNone/>
              <a:defRPr sz="1200" i="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7" name="Google Shape;557;p55"/>
          <p:cNvSpPr txBox="1"/>
          <p:nvPr/>
        </p:nvSpPr>
        <p:spPr>
          <a:xfrm>
            <a:off x="364961"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6000"/>
              <a:buFont typeface="Arial"/>
              <a:buNone/>
            </a:pPr>
            <a:r>
              <a:rPr lang="lt-LT" sz="6000" b="0" i="0" u="none" strike="noStrike" cap="none">
                <a:solidFill>
                  <a:schemeClr val="accent1"/>
                </a:solidFill>
                <a:latin typeface="Arial"/>
                <a:ea typeface="Arial"/>
                <a:cs typeface="Arial"/>
                <a:sym typeface="Arial"/>
              </a:rPr>
              <a:t>1</a:t>
            </a:r>
            <a:endParaRPr sz="6000" b="0" i="0" u="none" strike="noStrike" cap="none">
              <a:solidFill>
                <a:schemeClr val="accent1"/>
              </a:solidFill>
              <a:latin typeface="Arial"/>
              <a:ea typeface="Arial"/>
              <a:cs typeface="Arial"/>
              <a:sym typeface="Arial"/>
            </a:endParaRPr>
          </a:p>
        </p:txBody>
      </p:sp>
      <p:sp>
        <p:nvSpPr>
          <p:cNvPr id="558" name="Google Shape;558;p55"/>
          <p:cNvSpPr txBox="1"/>
          <p:nvPr/>
        </p:nvSpPr>
        <p:spPr>
          <a:xfrm>
            <a:off x="10043351"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6000"/>
              <a:buFont typeface="Arial"/>
              <a:buNone/>
            </a:pPr>
            <a:r>
              <a:rPr lang="lt-LT" sz="6000" b="0" i="0" u="none" strike="noStrike" cap="none">
                <a:solidFill>
                  <a:schemeClr val="accent1"/>
                </a:solidFill>
                <a:latin typeface="Arial"/>
                <a:ea typeface="Arial"/>
                <a:cs typeface="Arial"/>
                <a:sym typeface="Arial"/>
              </a:rPr>
              <a:t>5</a:t>
            </a:r>
            <a:endParaRPr sz="6000" b="0" i="0" u="none" strike="noStrike" cap="none">
              <a:solidFill>
                <a:schemeClr val="accent1"/>
              </a:solidFill>
              <a:latin typeface="Arial"/>
              <a:ea typeface="Arial"/>
              <a:cs typeface="Arial"/>
              <a:sym typeface="Arial"/>
            </a:endParaRPr>
          </a:p>
        </p:txBody>
      </p:sp>
      <p:sp>
        <p:nvSpPr>
          <p:cNvPr id="559" name="Google Shape;559;p55"/>
          <p:cNvSpPr txBox="1"/>
          <p:nvPr/>
        </p:nvSpPr>
        <p:spPr>
          <a:xfrm>
            <a:off x="7623754"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6000"/>
              <a:buFont typeface="Arial"/>
              <a:buNone/>
            </a:pPr>
            <a:r>
              <a:rPr lang="lt-LT" sz="6000" b="0" i="0" u="none" strike="noStrike" cap="none">
                <a:solidFill>
                  <a:schemeClr val="accent1"/>
                </a:solidFill>
                <a:latin typeface="Arial"/>
                <a:ea typeface="Arial"/>
                <a:cs typeface="Arial"/>
                <a:sym typeface="Arial"/>
              </a:rPr>
              <a:t>4</a:t>
            </a:r>
            <a:endParaRPr sz="6000" b="0" i="0" u="none" strike="noStrike" cap="none">
              <a:solidFill>
                <a:schemeClr val="accent1"/>
              </a:solidFill>
              <a:latin typeface="Arial"/>
              <a:ea typeface="Arial"/>
              <a:cs typeface="Arial"/>
              <a:sym typeface="Arial"/>
            </a:endParaRPr>
          </a:p>
        </p:txBody>
      </p:sp>
      <p:sp>
        <p:nvSpPr>
          <p:cNvPr id="560" name="Google Shape;560;p55"/>
          <p:cNvSpPr txBox="1"/>
          <p:nvPr/>
        </p:nvSpPr>
        <p:spPr>
          <a:xfrm>
            <a:off x="5204156"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6000"/>
              <a:buFont typeface="Arial"/>
              <a:buNone/>
            </a:pPr>
            <a:r>
              <a:rPr lang="lt-LT" sz="6000" b="0" i="0" u="none" strike="noStrike" cap="none">
                <a:solidFill>
                  <a:schemeClr val="accent1"/>
                </a:solidFill>
                <a:latin typeface="Arial"/>
                <a:ea typeface="Arial"/>
                <a:cs typeface="Arial"/>
                <a:sym typeface="Arial"/>
              </a:rPr>
              <a:t>3</a:t>
            </a:r>
            <a:endParaRPr sz="6000" b="0" i="0" u="none" strike="noStrike" cap="none">
              <a:solidFill>
                <a:schemeClr val="accent1"/>
              </a:solidFill>
              <a:latin typeface="Arial"/>
              <a:ea typeface="Arial"/>
              <a:cs typeface="Arial"/>
              <a:sym typeface="Arial"/>
            </a:endParaRPr>
          </a:p>
        </p:txBody>
      </p:sp>
      <p:sp>
        <p:nvSpPr>
          <p:cNvPr id="561" name="Google Shape;561;p55"/>
          <p:cNvSpPr txBox="1"/>
          <p:nvPr/>
        </p:nvSpPr>
        <p:spPr>
          <a:xfrm>
            <a:off x="2784558" y="2150815"/>
            <a:ext cx="1766538" cy="975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6000"/>
              <a:buFont typeface="Arial"/>
              <a:buNone/>
            </a:pPr>
            <a:r>
              <a:rPr lang="lt-LT" sz="6000" b="0" i="0" u="none" strike="noStrike" cap="none">
                <a:solidFill>
                  <a:schemeClr val="accent1"/>
                </a:solidFill>
                <a:latin typeface="Arial"/>
                <a:ea typeface="Arial"/>
                <a:cs typeface="Arial"/>
                <a:sym typeface="Arial"/>
              </a:rPr>
              <a:t>2</a:t>
            </a:r>
            <a:endParaRPr sz="6000" b="0" i="0" u="none" strike="noStrike" cap="none">
              <a:solidFill>
                <a:schemeClr val="accent1"/>
              </a:solidFill>
              <a:latin typeface="Arial"/>
              <a:ea typeface="Arial"/>
              <a:cs typeface="Arial"/>
              <a:sym typeface="Arial"/>
            </a:endParaRPr>
          </a:p>
        </p:txBody>
      </p:sp>
      <p:sp>
        <p:nvSpPr>
          <p:cNvPr id="562" name="Google Shape;562;p55"/>
          <p:cNvSpPr txBox="1">
            <a:spLocks noGrp="1"/>
          </p:cNvSpPr>
          <p:nvPr>
            <p:ph type="title"/>
          </p:nvPr>
        </p:nvSpPr>
        <p:spPr>
          <a:xfrm>
            <a:off x="517361" y="461985"/>
            <a:ext cx="9680913" cy="12935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1"/>
              </a:buClr>
              <a:buSzPts val="3500"/>
              <a:buFont typeface="Arial"/>
              <a:buNone/>
              <a:defRPr sz="35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3" name="Google Shape;563;p55"/>
          <p:cNvSpPr txBox="1"/>
          <p:nvPr/>
        </p:nvSpPr>
        <p:spPr>
          <a:xfrm>
            <a:off x="9087883" y="6327179"/>
            <a:ext cx="191021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lt-LT" sz="1200" b="0" i="0" u="none" strike="noStrike" cap="none">
                <a:solidFill>
                  <a:srgbClr val="E97A53"/>
                </a:solidFill>
                <a:latin typeface="Arial"/>
                <a:ea typeface="Arial"/>
                <a:cs typeface="Arial"/>
                <a:sym typeface="Arial"/>
              </a:rPr>
              <a:t>KONFIDENCIALU</a:t>
            </a:r>
            <a:endParaRPr sz="1400" b="0" i="0" u="none" strike="noStrike" cap="none">
              <a:solidFill>
                <a:srgbClr val="000000"/>
              </a:solidFill>
              <a:latin typeface="Arial"/>
              <a:ea typeface="Arial"/>
              <a:cs typeface="Arial"/>
              <a:sym typeface="Arial"/>
            </a:endParaRPr>
          </a:p>
        </p:txBody>
      </p:sp>
      <p:pic>
        <p:nvPicPr>
          <p:cNvPr id="564" name="Google Shape;564;p55"/>
          <p:cNvPicPr preferRelativeResize="0"/>
          <p:nvPr/>
        </p:nvPicPr>
        <p:blipFill rotWithShape="1">
          <a:blip r:embed="rId2">
            <a:alphaModFix/>
          </a:blip>
          <a:srcRect/>
          <a:stretch/>
        </p:blipFill>
        <p:spPr>
          <a:xfrm>
            <a:off x="454373" y="6277075"/>
            <a:ext cx="373423" cy="365124"/>
          </a:xfrm>
          <a:prstGeom prst="rect">
            <a:avLst/>
          </a:prstGeom>
          <a:noFill/>
          <a:ln>
            <a:noFill/>
          </a:ln>
        </p:spPr>
      </p:pic>
      <p:cxnSp>
        <p:nvCxnSpPr>
          <p:cNvPr id="565" name="Google Shape;565;p55"/>
          <p:cNvCxnSpPr/>
          <p:nvPr/>
        </p:nvCxnSpPr>
        <p:spPr>
          <a:xfrm>
            <a:off x="479425" y="6039525"/>
            <a:ext cx="11736000" cy="0"/>
          </a:xfrm>
          <a:prstGeom prst="straightConnector1">
            <a:avLst/>
          </a:prstGeom>
          <a:noFill/>
          <a:ln w="9525" cap="flat" cmpd="sng">
            <a:solidFill>
              <a:schemeClr val="accent1"/>
            </a:solidFill>
            <a:prstDash val="solid"/>
            <a:miter lim="800000"/>
            <a:headEnd type="none" w="sm" len="sm"/>
            <a:tailEnd type="none" w="sm" len="sm"/>
          </a:ln>
        </p:spPr>
      </p:cxnSp>
      <p:sp>
        <p:nvSpPr>
          <p:cNvPr id="566" name="Google Shape;566;p55"/>
          <p:cNvSpPr txBox="1"/>
          <p:nvPr/>
        </p:nvSpPr>
        <p:spPr>
          <a:xfrm>
            <a:off x="10760107" y="6273538"/>
            <a:ext cx="10521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rgbClr val="E97A53"/>
                </a:solidFill>
                <a:latin typeface="Arial"/>
                <a:ea typeface="Arial"/>
                <a:cs typeface="Arial"/>
                <a:sym typeface="Arial"/>
              </a:rPr>
              <a:t>‹#›</a:t>
            </a:fld>
            <a:endParaRPr sz="1200" b="0" i="0" u="none" strike="noStrike" cap="none">
              <a:solidFill>
                <a:srgbClr val="E97A53"/>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2">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Layout" Target="../slideLayouts/slideLayout115.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theme" Target="../theme/theme2.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8" Type="http://schemas.openxmlformats.org/officeDocument/2006/relationships/slideLayout" Target="../slideLayouts/slideLayout84.xml"/><Relationship Id="rId3"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41.xml"/><Relationship Id="rId21" Type="http://schemas.openxmlformats.org/officeDocument/2006/relationships/slideLayout" Target="../slideLayouts/slideLayout136.xml"/><Relationship Id="rId42" Type="http://schemas.openxmlformats.org/officeDocument/2006/relationships/slideLayout" Target="../slideLayouts/slideLayout157.xml"/><Relationship Id="rId47" Type="http://schemas.openxmlformats.org/officeDocument/2006/relationships/slideLayout" Target="../slideLayouts/slideLayout162.xml"/><Relationship Id="rId63" Type="http://schemas.openxmlformats.org/officeDocument/2006/relationships/slideLayout" Target="../slideLayouts/slideLayout178.xml"/><Relationship Id="rId68" Type="http://schemas.openxmlformats.org/officeDocument/2006/relationships/slideLayout" Target="../slideLayouts/slideLayout183.xml"/><Relationship Id="rId16" Type="http://schemas.openxmlformats.org/officeDocument/2006/relationships/slideLayout" Target="../slideLayouts/slideLayout13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37" Type="http://schemas.openxmlformats.org/officeDocument/2006/relationships/slideLayout" Target="../slideLayouts/slideLayout152.xml"/><Relationship Id="rId40" Type="http://schemas.openxmlformats.org/officeDocument/2006/relationships/slideLayout" Target="../slideLayouts/slideLayout155.xml"/><Relationship Id="rId45" Type="http://schemas.openxmlformats.org/officeDocument/2006/relationships/slideLayout" Target="../slideLayouts/slideLayout160.xml"/><Relationship Id="rId53" Type="http://schemas.openxmlformats.org/officeDocument/2006/relationships/slideLayout" Target="../slideLayouts/slideLayout168.xml"/><Relationship Id="rId58" Type="http://schemas.openxmlformats.org/officeDocument/2006/relationships/slideLayout" Target="../slideLayouts/slideLayout173.xml"/><Relationship Id="rId66" Type="http://schemas.openxmlformats.org/officeDocument/2006/relationships/slideLayout" Target="../slideLayouts/slideLayout181.xml"/><Relationship Id="rId74" Type="http://schemas.openxmlformats.org/officeDocument/2006/relationships/slideLayout" Target="../slideLayouts/slideLayout189.xml"/><Relationship Id="rId5" Type="http://schemas.openxmlformats.org/officeDocument/2006/relationships/slideLayout" Target="../slideLayouts/slideLayout120.xml"/><Relationship Id="rId61" Type="http://schemas.openxmlformats.org/officeDocument/2006/relationships/slideLayout" Target="../slideLayouts/slideLayout176.xml"/><Relationship Id="rId19" Type="http://schemas.openxmlformats.org/officeDocument/2006/relationships/slideLayout" Target="../slideLayouts/slideLayout13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35" Type="http://schemas.openxmlformats.org/officeDocument/2006/relationships/slideLayout" Target="../slideLayouts/slideLayout150.xml"/><Relationship Id="rId43" Type="http://schemas.openxmlformats.org/officeDocument/2006/relationships/slideLayout" Target="../slideLayouts/slideLayout158.xml"/><Relationship Id="rId48" Type="http://schemas.openxmlformats.org/officeDocument/2006/relationships/slideLayout" Target="../slideLayouts/slideLayout163.xml"/><Relationship Id="rId56" Type="http://schemas.openxmlformats.org/officeDocument/2006/relationships/slideLayout" Target="../slideLayouts/slideLayout171.xml"/><Relationship Id="rId64" Type="http://schemas.openxmlformats.org/officeDocument/2006/relationships/slideLayout" Target="../slideLayouts/slideLayout179.xml"/><Relationship Id="rId69" Type="http://schemas.openxmlformats.org/officeDocument/2006/relationships/slideLayout" Target="../slideLayouts/slideLayout184.xml"/><Relationship Id="rId77" Type="http://schemas.openxmlformats.org/officeDocument/2006/relationships/slideLayout" Target="../slideLayouts/slideLayout192.xml"/><Relationship Id="rId8" Type="http://schemas.openxmlformats.org/officeDocument/2006/relationships/slideLayout" Target="../slideLayouts/slideLayout123.xml"/><Relationship Id="rId51" Type="http://schemas.openxmlformats.org/officeDocument/2006/relationships/slideLayout" Target="../slideLayouts/slideLayout166.xml"/><Relationship Id="rId72" Type="http://schemas.openxmlformats.org/officeDocument/2006/relationships/slideLayout" Target="../slideLayouts/slideLayout187.xml"/><Relationship Id="rId3" Type="http://schemas.openxmlformats.org/officeDocument/2006/relationships/slideLayout" Target="../slideLayouts/slideLayout118.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slideLayout" Target="../slideLayouts/slideLayout148.xml"/><Relationship Id="rId38" Type="http://schemas.openxmlformats.org/officeDocument/2006/relationships/slideLayout" Target="../slideLayouts/slideLayout153.xml"/><Relationship Id="rId46" Type="http://schemas.openxmlformats.org/officeDocument/2006/relationships/slideLayout" Target="../slideLayouts/slideLayout161.xml"/><Relationship Id="rId59" Type="http://schemas.openxmlformats.org/officeDocument/2006/relationships/slideLayout" Target="../slideLayouts/slideLayout174.xml"/><Relationship Id="rId67" Type="http://schemas.openxmlformats.org/officeDocument/2006/relationships/slideLayout" Target="../slideLayouts/slideLayout182.xml"/><Relationship Id="rId20" Type="http://schemas.openxmlformats.org/officeDocument/2006/relationships/slideLayout" Target="../slideLayouts/slideLayout135.xml"/><Relationship Id="rId41" Type="http://schemas.openxmlformats.org/officeDocument/2006/relationships/slideLayout" Target="../slideLayouts/slideLayout156.xml"/><Relationship Id="rId54" Type="http://schemas.openxmlformats.org/officeDocument/2006/relationships/slideLayout" Target="../slideLayouts/slideLayout169.xml"/><Relationship Id="rId62" Type="http://schemas.openxmlformats.org/officeDocument/2006/relationships/slideLayout" Target="../slideLayouts/slideLayout177.xml"/><Relationship Id="rId70" Type="http://schemas.openxmlformats.org/officeDocument/2006/relationships/slideLayout" Target="../slideLayouts/slideLayout185.xml"/><Relationship Id="rId75" Type="http://schemas.openxmlformats.org/officeDocument/2006/relationships/slideLayout" Target="../slideLayouts/slideLayout190.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36" Type="http://schemas.openxmlformats.org/officeDocument/2006/relationships/slideLayout" Target="../slideLayouts/slideLayout151.xml"/><Relationship Id="rId49" Type="http://schemas.openxmlformats.org/officeDocument/2006/relationships/slideLayout" Target="../slideLayouts/slideLayout164.xml"/><Relationship Id="rId57" Type="http://schemas.openxmlformats.org/officeDocument/2006/relationships/slideLayout" Target="../slideLayouts/slideLayout172.xml"/><Relationship Id="rId10" Type="http://schemas.openxmlformats.org/officeDocument/2006/relationships/slideLayout" Target="../slideLayouts/slideLayout125.xml"/><Relationship Id="rId31" Type="http://schemas.openxmlformats.org/officeDocument/2006/relationships/slideLayout" Target="../slideLayouts/slideLayout146.xml"/><Relationship Id="rId44" Type="http://schemas.openxmlformats.org/officeDocument/2006/relationships/slideLayout" Target="../slideLayouts/slideLayout159.xml"/><Relationship Id="rId52" Type="http://schemas.openxmlformats.org/officeDocument/2006/relationships/slideLayout" Target="../slideLayouts/slideLayout167.xml"/><Relationship Id="rId60" Type="http://schemas.openxmlformats.org/officeDocument/2006/relationships/slideLayout" Target="../slideLayouts/slideLayout175.xml"/><Relationship Id="rId65" Type="http://schemas.openxmlformats.org/officeDocument/2006/relationships/slideLayout" Target="../slideLayouts/slideLayout180.xml"/><Relationship Id="rId73" Type="http://schemas.openxmlformats.org/officeDocument/2006/relationships/slideLayout" Target="../slideLayouts/slideLayout188.xml"/><Relationship Id="rId78" Type="http://schemas.openxmlformats.org/officeDocument/2006/relationships/theme" Target="../theme/theme3.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9" Type="http://schemas.openxmlformats.org/officeDocument/2006/relationships/slideLayout" Target="../slideLayouts/slideLayout154.xml"/><Relationship Id="rId34" Type="http://schemas.openxmlformats.org/officeDocument/2006/relationships/slideLayout" Target="../slideLayouts/slideLayout149.xml"/><Relationship Id="rId50" Type="http://schemas.openxmlformats.org/officeDocument/2006/relationships/slideLayout" Target="../slideLayouts/slideLayout165.xml"/><Relationship Id="rId55" Type="http://schemas.openxmlformats.org/officeDocument/2006/relationships/slideLayout" Target="../slideLayouts/slideLayout170.xml"/><Relationship Id="rId76" Type="http://schemas.openxmlformats.org/officeDocument/2006/relationships/slideLayout" Target="../slideLayouts/slideLayout191.xml"/><Relationship Id="rId7" Type="http://schemas.openxmlformats.org/officeDocument/2006/relationships/slideLayout" Target="../slideLayouts/slideLayout122.xml"/><Relationship Id="rId71" Type="http://schemas.openxmlformats.org/officeDocument/2006/relationships/slideLayout" Target="../slideLayouts/slideLayout186.xml"/><Relationship Id="rId2" Type="http://schemas.openxmlformats.org/officeDocument/2006/relationships/slideLayout" Target="../slideLayouts/slideLayout117.xml"/><Relationship Id="rId29"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7A53"/>
        </a:solidFill>
        <a:effectLst/>
      </p:bgPr>
    </p:bg>
    <p:spTree>
      <p:nvGrpSpPr>
        <p:cNvPr id="1" name="Shape 333"/>
        <p:cNvGrpSpPr/>
        <p:nvPr/>
      </p:nvGrpSpPr>
      <p:grpSpPr>
        <a:xfrm>
          <a:off x="0" y="0"/>
          <a:ext cx="0" cy="0"/>
          <a:chOff x="0" y="0"/>
          <a:chExt cx="0" cy="0"/>
        </a:xfrm>
      </p:grpSpPr>
      <p:sp>
        <p:nvSpPr>
          <p:cNvPr id="334" name="Google Shape;3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5" name="Google Shape;335;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6" name="Google Shape;33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7" name="Google Shape;33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8" name="Google Shape;33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 id="2147483802" r:id="rId37"/>
    <p:sldLayoutId id="2147483803" r:id="rId38"/>
    <p:sldLayoutId id="2147483804" r:id="rId39"/>
    <p:sldLayoutId id="2147483805" r:id="rId40"/>
    <p:sldLayoutId id="2147483806" r:id="rId41"/>
    <p:sldLayoutId id="2147483807" r:id="rId42"/>
    <p:sldLayoutId id="2147483808" r:id="rId43"/>
    <p:sldLayoutId id="2147483809" r:id="rId44"/>
    <p:sldLayoutId id="2147483810" r:id="rId45"/>
    <p:sldLayoutId id="2147483811" r:id="rId46"/>
    <p:sldLayoutId id="2147483812" r:id="rId47"/>
    <p:sldLayoutId id="2147483813" r:id="rId48"/>
    <p:sldLayoutId id="2147483814" r:id="rId49"/>
    <p:sldLayoutId id="2147483815" r:id="rId50"/>
    <p:sldLayoutId id="2147483816" r:id="rId51"/>
    <p:sldLayoutId id="2147483817" r:id="rId52"/>
    <p:sldLayoutId id="2147483818" r:id="rId53"/>
    <p:sldLayoutId id="2147483819" r:id="rId54"/>
    <p:sldLayoutId id="2147483820" r:id="rId55"/>
    <p:sldLayoutId id="2147483821" r:id="rId56"/>
    <p:sldLayoutId id="2147483822" r:id="rId57"/>
    <p:sldLayoutId id="2147483823" r:id="rId58"/>
    <p:sldLayoutId id="2147483824" r:id="rId59"/>
    <p:sldLayoutId id="2147483825" r:id="rId60"/>
    <p:sldLayoutId id="2147483826" r:id="rId61"/>
    <p:sldLayoutId id="2147483827" r:id="rId62"/>
    <p:sldLayoutId id="2147483828" r:id="rId63"/>
    <p:sldLayoutId id="2147483829" r:id="rId64"/>
    <p:sldLayoutId id="2147483830" r:id="rId65"/>
    <p:sldLayoutId id="2147483831" r:id="rId66"/>
    <p:sldLayoutId id="2147483832" r:id="rId67"/>
    <p:sldLayoutId id="2147483833" r:id="rId68"/>
    <p:sldLayoutId id="2147483834" r:id="rId69"/>
    <p:sldLayoutId id="2147483835" r:id="rId70"/>
    <p:sldLayoutId id="2147483836" r:id="rId71"/>
    <p:sldLayoutId id="2147483837" r:id="rId72"/>
    <p:sldLayoutId id="2147483838" r:id="rId73"/>
    <p:sldLayoutId id="2147483839" r:id="rId74"/>
    <p:sldLayoutId id="2147483840" r:id="rId75"/>
    <p:sldLayoutId id="2147483841" r:id="rId76"/>
    <p:sldLayoutId id="2147483842" r:id="rId7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7.xml"/><Relationship Id="rId5" Type="http://schemas.openxmlformats.org/officeDocument/2006/relationships/image" Target="../media/image13.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7.xml"/><Relationship Id="rId5" Type="http://schemas.openxmlformats.org/officeDocument/2006/relationships/image" Target="../media/image13.pn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pic>
        <p:nvPicPr>
          <p:cNvPr id="1086" name="Google Shape;1086;p1"/>
          <p:cNvPicPr preferRelativeResize="0">
            <a:picLocks noGrp="1"/>
          </p:cNvPicPr>
          <p:nvPr>
            <p:ph type="pic" idx="2"/>
          </p:nvPr>
        </p:nvPicPr>
        <p:blipFill rotWithShape="1">
          <a:blip r:embed="rId3">
            <a:alphaModFix/>
          </a:blip>
          <a:srcRect l="7877" r="7876"/>
          <a:stretch/>
        </p:blipFill>
        <p:spPr>
          <a:xfrm>
            <a:off x="0" y="-641350"/>
            <a:ext cx="12192000" cy="8140700"/>
          </a:xfrm>
          <a:prstGeom prst="rect">
            <a:avLst/>
          </a:prstGeom>
          <a:solidFill>
            <a:srgbClr val="E8E8E8"/>
          </a:solidFill>
          <a:ln>
            <a:noFill/>
          </a:ln>
        </p:spPr>
      </p:pic>
      <p:sp>
        <p:nvSpPr>
          <p:cNvPr id="1087" name="Google Shape;1087;p1"/>
          <p:cNvSpPr/>
          <p:nvPr/>
        </p:nvSpPr>
        <p:spPr>
          <a:xfrm>
            <a:off x="531779" y="415170"/>
            <a:ext cx="11197619" cy="5914417"/>
          </a:xfrm>
          <a:prstGeom prst="rect">
            <a:avLst/>
          </a:prstGeom>
          <a:solidFill>
            <a:schemeClr val="lt1">
              <a:alpha val="93333"/>
            </a:schemeClr>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088" name="Google Shape;1088;p1"/>
          <p:cNvSpPr txBox="1"/>
          <p:nvPr/>
        </p:nvSpPr>
        <p:spPr>
          <a:xfrm>
            <a:off x="948988" y="2981398"/>
            <a:ext cx="10363200" cy="1015663"/>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747F83"/>
              </a:buClr>
              <a:buSzPts val="6600"/>
              <a:buFont typeface="Roboto"/>
              <a:buNone/>
            </a:pPr>
            <a:r>
              <a:rPr lang="lt-LT" sz="6600" b="0" i="0" u="none" strike="noStrike" cap="none">
                <a:solidFill>
                  <a:srgbClr val="351C75"/>
                </a:solidFill>
                <a:latin typeface="Open Sans"/>
                <a:ea typeface="Open Sans"/>
                <a:cs typeface="Open Sans"/>
                <a:sym typeface="Open Sans"/>
              </a:rPr>
              <a:t>STRATEGINIS PLANAS</a:t>
            </a:r>
            <a:endParaRPr sz="1400" b="0" i="0" u="none" strike="noStrike" cap="none">
              <a:solidFill>
                <a:srgbClr val="351C75"/>
              </a:solidFill>
              <a:latin typeface="Open Sans"/>
              <a:ea typeface="Open Sans"/>
              <a:cs typeface="Open Sans"/>
              <a:sym typeface="Open Sans"/>
            </a:endParaRPr>
          </a:p>
        </p:txBody>
      </p:sp>
      <p:sp>
        <p:nvSpPr>
          <p:cNvPr id="1089" name="Google Shape;1089;p1"/>
          <p:cNvSpPr txBox="1"/>
          <p:nvPr/>
        </p:nvSpPr>
        <p:spPr>
          <a:xfrm>
            <a:off x="948988" y="2153680"/>
            <a:ext cx="10363200" cy="4926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747F83"/>
              </a:buClr>
              <a:buSzPts val="3200"/>
              <a:buFont typeface="Roboto"/>
              <a:buNone/>
            </a:pPr>
            <a:r>
              <a:rPr lang="lt-LT" sz="3200" b="0" i="0" u="none" strike="noStrike" cap="none">
                <a:solidFill>
                  <a:srgbClr val="351C75"/>
                </a:solidFill>
                <a:latin typeface="Roboto"/>
                <a:ea typeface="Roboto"/>
                <a:cs typeface="Roboto"/>
                <a:sym typeface="Roboto"/>
              </a:rPr>
              <a:t>2024-2026</a:t>
            </a:r>
            <a:endParaRPr sz="2133" b="0" i="0" u="none" strike="noStrike" cap="none">
              <a:solidFill>
                <a:srgbClr val="351C75"/>
              </a:solidFill>
              <a:latin typeface="Roboto"/>
              <a:ea typeface="Roboto"/>
              <a:cs typeface="Roboto"/>
              <a:sym typeface="Roboto"/>
            </a:endParaRPr>
          </a:p>
        </p:txBody>
      </p:sp>
      <p:sp>
        <p:nvSpPr>
          <p:cNvPr id="1090" name="Google Shape;1090;p1"/>
          <p:cNvSpPr txBox="1"/>
          <p:nvPr/>
        </p:nvSpPr>
        <p:spPr>
          <a:xfrm>
            <a:off x="948988" y="4366330"/>
            <a:ext cx="10363200" cy="328231"/>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949494"/>
              </a:buClr>
              <a:buSzPts val="2133"/>
              <a:buFont typeface="Roboto"/>
              <a:buNone/>
            </a:pPr>
            <a:r>
              <a:rPr lang="lt-LT" sz="2133" b="0" i="0" u="none" strike="noStrike" cap="none">
                <a:solidFill>
                  <a:srgbClr val="674EA7"/>
                </a:solidFill>
                <a:latin typeface="Open Sans"/>
                <a:ea typeface="Open Sans"/>
                <a:cs typeface="Open Sans"/>
                <a:sym typeface="Open Sans"/>
              </a:rPr>
              <a:t>Visuomeninė organizacija Senjorų pasaulis</a:t>
            </a:r>
            <a:endParaRPr sz="1467" b="0" i="0" u="none" strike="noStrike" cap="none">
              <a:solidFill>
                <a:srgbClr val="674EA7"/>
              </a:solidFill>
              <a:latin typeface="Open Sans"/>
              <a:ea typeface="Open Sans"/>
              <a:cs typeface="Open Sans"/>
              <a:sym typeface="Open Sans"/>
            </a:endParaRPr>
          </a:p>
        </p:txBody>
      </p:sp>
      <p:sp>
        <p:nvSpPr>
          <p:cNvPr id="1091" name="Google Shape;1091;p1" descr="ALF Logo"/>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pic>
        <p:nvPicPr>
          <p:cNvPr id="1092" name="Google Shape;1092;p1"/>
          <p:cNvPicPr preferRelativeResize="0"/>
          <p:nvPr/>
        </p:nvPicPr>
        <p:blipFill rotWithShape="1">
          <a:blip r:embed="rId4">
            <a:alphaModFix/>
          </a:blip>
          <a:srcRect/>
          <a:stretch/>
        </p:blipFill>
        <p:spPr>
          <a:xfrm>
            <a:off x="4900049" y="611623"/>
            <a:ext cx="2391900" cy="108647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89"/>
                                        </p:tgtEl>
                                        <p:attrNameLst>
                                          <p:attrName>style.visibility</p:attrName>
                                        </p:attrNameLst>
                                      </p:cBhvr>
                                      <p:to>
                                        <p:strVal val="visible"/>
                                      </p:to>
                                    </p:set>
                                    <p:anim calcmode="lin" valueType="num">
                                      <p:cBhvr additive="base">
                                        <p:cTn id="7" dur="500"/>
                                        <p:tgtEl>
                                          <p:spTgt spid="108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88"/>
                                        </p:tgtEl>
                                        <p:attrNameLst>
                                          <p:attrName>style.visibility</p:attrName>
                                        </p:attrNameLst>
                                      </p:cBhvr>
                                      <p:to>
                                        <p:strVal val="visible"/>
                                      </p:to>
                                    </p:set>
                                    <p:anim calcmode="lin" valueType="num">
                                      <p:cBhvr additive="base">
                                        <p:cTn id="10" dur="500"/>
                                        <p:tgtEl>
                                          <p:spTgt spid="1088"/>
                                        </p:tgtEl>
                                        <p:attrNameLst>
                                          <p:attrName>ppt_y</p:attrName>
                                        </p:attrNameLst>
                                      </p:cBhvr>
                                      <p:tavLst>
                                        <p:tav tm="0">
                                          <p:val>
                                            <p:strVal val="#ppt_y+1"/>
                                          </p:val>
                                        </p:tav>
                                        <p:tav tm="100000">
                                          <p:val>
                                            <p:strVal val="#ppt_y"/>
                                          </p:val>
                                        </p:tav>
                                      </p:tavLst>
                                    </p:anim>
                                  </p:childTnLst>
                                </p:cTn>
                              </p:par>
                              <p:par>
                                <p:cTn id="11" presetID="10" presetClass="entr" presetSubtype="0" fill="hold" nodeType="withEffect">
                                  <p:stCondLst>
                                    <p:cond delay="500"/>
                                  </p:stCondLst>
                                  <p:childTnLst>
                                    <p:set>
                                      <p:cBhvr>
                                        <p:cTn id="12" dur="1" fill="hold">
                                          <p:stCondLst>
                                            <p:cond delay="0"/>
                                          </p:stCondLst>
                                        </p:cTn>
                                        <p:tgtEl>
                                          <p:spTgt spid="1090"/>
                                        </p:tgtEl>
                                        <p:attrNameLst>
                                          <p:attrName>style.visibility</p:attrName>
                                        </p:attrNameLst>
                                      </p:cBhvr>
                                      <p:to>
                                        <p:strVal val="visible"/>
                                      </p:to>
                                    </p:set>
                                    <p:animEffect transition="in" filter="fade">
                                      <p:cBhvr>
                                        <p:cTn id="13" dur="750"/>
                                        <p:tgtEl>
                                          <p:spTgt spid="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pic>
        <p:nvPicPr>
          <p:cNvPr id="1240" name="Google Shape;1240;p8"/>
          <p:cNvPicPr preferRelativeResize="0">
            <a:picLocks noGrp="1"/>
          </p:cNvPicPr>
          <p:nvPr>
            <p:ph type="pic" idx="2"/>
          </p:nvPr>
        </p:nvPicPr>
        <p:blipFill rotWithShape="1">
          <a:blip r:embed="rId3">
            <a:alphaModFix/>
          </a:blip>
          <a:srcRect l="49" r="49"/>
          <a:stretch/>
        </p:blipFill>
        <p:spPr>
          <a:xfrm>
            <a:off x="0" y="0"/>
            <a:ext cx="12192000" cy="6858000"/>
          </a:xfrm>
          <a:prstGeom prst="rect">
            <a:avLst/>
          </a:prstGeom>
          <a:solidFill>
            <a:srgbClr val="CFFFFF"/>
          </a:solidFill>
          <a:ln>
            <a:noFill/>
          </a:ln>
        </p:spPr>
      </p:pic>
      <p:sp>
        <p:nvSpPr>
          <p:cNvPr id="1241" name="Google Shape;1241;p8"/>
          <p:cNvSpPr/>
          <p:nvPr/>
        </p:nvSpPr>
        <p:spPr>
          <a:xfrm>
            <a:off x="0" y="0"/>
            <a:ext cx="12192000" cy="6858000"/>
          </a:xfrm>
          <a:prstGeom prst="rect">
            <a:avLst/>
          </a:prstGeom>
          <a:solidFill>
            <a:schemeClr val="dk1">
              <a:alpha val="48235"/>
            </a:schemeClr>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pic>
        <p:nvPicPr>
          <p:cNvPr id="1242" name="Google Shape;1242;p8"/>
          <p:cNvPicPr preferRelativeResize="0"/>
          <p:nvPr/>
        </p:nvPicPr>
        <p:blipFill rotWithShape="1">
          <a:blip r:embed="rId4">
            <a:alphaModFix/>
          </a:blip>
          <a:srcRect/>
          <a:stretch/>
        </p:blipFill>
        <p:spPr>
          <a:xfrm>
            <a:off x="0" y="-725150"/>
            <a:ext cx="12191999" cy="8128000"/>
          </a:xfrm>
          <a:prstGeom prst="rect">
            <a:avLst/>
          </a:prstGeom>
          <a:noFill/>
          <a:ln>
            <a:noFill/>
          </a:ln>
        </p:spPr>
      </p:pic>
      <p:sp>
        <p:nvSpPr>
          <p:cNvPr id="1243" name="Google Shape;1243;p8"/>
          <p:cNvSpPr txBox="1"/>
          <p:nvPr/>
        </p:nvSpPr>
        <p:spPr>
          <a:xfrm>
            <a:off x="2162250" y="5630148"/>
            <a:ext cx="8682300" cy="7389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FFFFFF"/>
              </a:buClr>
              <a:buSzPts val="4800"/>
              <a:buFont typeface="Roboto"/>
              <a:buNone/>
            </a:pPr>
            <a:r>
              <a:rPr lang="lt-LT" sz="4800" b="1" i="0" u="none" strike="noStrike" cap="none">
                <a:solidFill>
                  <a:srgbClr val="FFFFFF"/>
                </a:solidFill>
                <a:latin typeface="Roboto"/>
                <a:ea typeface="Roboto"/>
                <a:cs typeface="Roboto"/>
                <a:sym typeface="Roboto"/>
              </a:rPr>
              <a:t>SSGG ir GGSS ĮŽVALGOS</a:t>
            </a:r>
            <a:endParaRPr sz="3200" b="1" i="0" u="none" strike="noStrike" cap="none">
              <a:solidFill>
                <a:srgbClr val="FFFFFF"/>
              </a:solidFill>
              <a:latin typeface="Roboto"/>
              <a:ea typeface="Roboto"/>
              <a:cs typeface="Roboto"/>
              <a:sym typeface="Roboto"/>
            </a:endParaRPr>
          </a:p>
        </p:txBody>
      </p:sp>
      <p:sp>
        <p:nvSpPr>
          <p:cNvPr id="1244" name="Google Shape;1244;p8"/>
          <p:cNvSpPr txBox="1"/>
          <p:nvPr/>
        </p:nvSpPr>
        <p:spPr>
          <a:xfrm>
            <a:off x="597976" y="4322393"/>
            <a:ext cx="3968700" cy="2755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20000"/>
              <a:buFont typeface="Arial"/>
              <a:buNone/>
            </a:pPr>
            <a:r>
              <a:rPr lang="lt-LT" sz="20000" b="0" i="0" u="none" strike="noStrike" cap="none">
                <a:solidFill>
                  <a:srgbClr val="FFFFFF"/>
                </a:solidFill>
                <a:latin typeface="Arial"/>
                <a:ea typeface="Arial"/>
                <a:cs typeface="Arial"/>
                <a:sym typeface="Arial"/>
              </a:rPr>
              <a:t>2</a:t>
            </a:r>
            <a:endParaRPr sz="20000" b="0" i="0" u="none" strike="noStrike" cap="none">
              <a:solidFill>
                <a:srgbClr val="FFFFFF"/>
              </a:solidFill>
              <a:latin typeface="Arial"/>
              <a:ea typeface="Arial"/>
              <a:cs typeface="Arial"/>
              <a:sym typeface="Arial"/>
            </a:endParaRPr>
          </a:p>
        </p:txBody>
      </p:sp>
      <p:pic>
        <p:nvPicPr>
          <p:cNvPr id="1245" name="Google Shape;1245;p8"/>
          <p:cNvPicPr preferRelativeResize="0"/>
          <p:nvPr/>
        </p:nvPicPr>
        <p:blipFill rotWithShape="1">
          <a:blip r:embed="rId5">
            <a:alphaModFix/>
          </a:blip>
          <a:srcRect/>
          <a:stretch/>
        </p:blipFill>
        <p:spPr>
          <a:xfrm>
            <a:off x="180012" y="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43"/>
                                        </p:tgtEl>
                                        <p:attrNameLst>
                                          <p:attrName>style.visibility</p:attrName>
                                        </p:attrNameLst>
                                      </p:cBhvr>
                                      <p:to>
                                        <p:strVal val="visible"/>
                                      </p:to>
                                    </p:set>
                                    <p:anim calcmode="lin" valueType="num">
                                      <p:cBhvr additive="base">
                                        <p:cTn id="7" dur="500"/>
                                        <p:tgtEl>
                                          <p:spTgt spid="1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9"/>
          <p:cNvSpPr txBox="1">
            <a:spLocks noGrp="1"/>
          </p:cNvSpPr>
          <p:nvPr>
            <p:ph type="title"/>
          </p:nvPr>
        </p:nvSpPr>
        <p:spPr>
          <a:xfrm>
            <a:off x="2008868" y="369141"/>
            <a:ext cx="11157900" cy="54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5B5B5B"/>
              </a:buClr>
              <a:buSzPts val="3200"/>
              <a:buFont typeface="Roboto"/>
              <a:buNone/>
            </a:pPr>
            <a:r>
              <a:rPr lang="lt-LT">
                <a:solidFill>
                  <a:srgbClr val="20124D"/>
                </a:solidFill>
                <a:latin typeface="Open Sans"/>
                <a:ea typeface="Open Sans"/>
                <a:cs typeface="Open Sans"/>
                <a:sym typeface="Open Sans"/>
              </a:rPr>
              <a:t>SSGG analizė</a:t>
            </a:r>
            <a:endParaRPr>
              <a:solidFill>
                <a:srgbClr val="20124D"/>
              </a:solidFill>
              <a:latin typeface="Open Sans"/>
              <a:ea typeface="Open Sans"/>
              <a:cs typeface="Open Sans"/>
              <a:sym typeface="Open Sans"/>
            </a:endParaRPr>
          </a:p>
        </p:txBody>
      </p:sp>
      <p:sp>
        <p:nvSpPr>
          <p:cNvPr id="1251" name="Google Shape;1251;p9"/>
          <p:cNvSpPr/>
          <p:nvPr/>
        </p:nvSpPr>
        <p:spPr>
          <a:xfrm rot="10800000">
            <a:off x="6153578" y="3874984"/>
            <a:ext cx="5506759" cy="2206376"/>
          </a:xfrm>
          <a:custGeom>
            <a:avLst/>
            <a:gdLst/>
            <a:ahLst/>
            <a:cxnLst/>
            <a:rect l="l" t="t" r="r" b="b"/>
            <a:pathLst>
              <a:path w="4130069" h="1595437" extrusionOk="0">
                <a:moveTo>
                  <a:pt x="3211920" y="1595437"/>
                </a:moveTo>
                <a:lnTo>
                  <a:pt x="0" y="1595437"/>
                </a:lnTo>
                <a:lnTo>
                  <a:pt x="0" y="0"/>
                </a:lnTo>
                <a:lnTo>
                  <a:pt x="3136900" y="0"/>
                </a:lnTo>
                <a:lnTo>
                  <a:pt x="4130069" y="1110271"/>
                </a:lnTo>
                <a:lnTo>
                  <a:pt x="3211920" y="1110271"/>
                </a:lnTo>
                <a:close/>
              </a:path>
            </a:pathLst>
          </a:custGeom>
          <a:solidFill>
            <a:srgbClr val="E0666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252" name="Google Shape;1252;p9"/>
          <p:cNvSpPr/>
          <p:nvPr/>
        </p:nvSpPr>
        <p:spPr>
          <a:xfrm rot="10800000" flipH="1">
            <a:off x="531666" y="3874984"/>
            <a:ext cx="5506759" cy="2206376"/>
          </a:xfrm>
          <a:custGeom>
            <a:avLst/>
            <a:gdLst/>
            <a:ahLst/>
            <a:cxnLst/>
            <a:rect l="l" t="t" r="r" b="b"/>
            <a:pathLst>
              <a:path w="4130069" h="1595437" extrusionOk="0">
                <a:moveTo>
                  <a:pt x="0" y="1595437"/>
                </a:moveTo>
                <a:lnTo>
                  <a:pt x="3247417" y="1595437"/>
                </a:lnTo>
                <a:lnTo>
                  <a:pt x="3247417" y="1110271"/>
                </a:lnTo>
                <a:lnTo>
                  <a:pt x="4130069" y="1110271"/>
                </a:lnTo>
                <a:lnTo>
                  <a:pt x="3136900" y="0"/>
                </a:lnTo>
                <a:lnTo>
                  <a:pt x="0" y="0"/>
                </a:lnTo>
                <a:close/>
              </a:path>
            </a:pathLst>
          </a:custGeom>
          <a:solidFill>
            <a:srgbClr val="674EA7"/>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253" name="Google Shape;1253;p9"/>
          <p:cNvSpPr/>
          <p:nvPr/>
        </p:nvSpPr>
        <p:spPr>
          <a:xfrm flipH="1">
            <a:off x="6139400" y="1454011"/>
            <a:ext cx="5520937" cy="2206376"/>
          </a:xfrm>
          <a:custGeom>
            <a:avLst/>
            <a:gdLst/>
            <a:ahLst/>
            <a:cxnLst/>
            <a:rect l="l" t="t" r="r" b="b"/>
            <a:pathLst>
              <a:path w="4140703" h="1595437" extrusionOk="0">
                <a:moveTo>
                  <a:pt x="3136900" y="0"/>
                </a:moveTo>
                <a:lnTo>
                  <a:pt x="0" y="0"/>
                </a:lnTo>
                <a:lnTo>
                  <a:pt x="0" y="1595437"/>
                </a:lnTo>
                <a:lnTo>
                  <a:pt x="3211920" y="1595437"/>
                </a:lnTo>
                <a:lnTo>
                  <a:pt x="3211920" y="1122159"/>
                </a:lnTo>
                <a:lnTo>
                  <a:pt x="4140703" y="1122159"/>
                </a:lnTo>
                <a:close/>
              </a:path>
            </a:pathLst>
          </a:custGeom>
          <a:solidFill>
            <a:srgbClr val="E69138"/>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254" name="Google Shape;1254;p9"/>
          <p:cNvSpPr/>
          <p:nvPr/>
        </p:nvSpPr>
        <p:spPr>
          <a:xfrm>
            <a:off x="531666" y="1454011"/>
            <a:ext cx="5520937" cy="2206376"/>
          </a:xfrm>
          <a:custGeom>
            <a:avLst/>
            <a:gdLst/>
            <a:ahLst/>
            <a:cxnLst/>
            <a:rect l="l" t="t" r="r" b="b"/>
            <a:pathLst>
              <a:path w="4140703" h="1595437" extrusionOk="0">
                <a:moveTo>
                  <a:pt x="0" y="0"/>
                </a:moveTo>
                <a:lnTo>
                  <a:pt x="3136900" y="0"/>
                </a:lnTo>
                <a:lnTo>
                  <a:pt x="4140703" y="1122159"/>
                </a:lnTo>
                <a:lnTo>
                  <a:pt x="3247417" y="1122159"/>
                </a:lnTo>
                <a:lnTo>
                  <a:pt x="3247417" y="1595437"/>
                </a:lnTo>
                <a:lnTo>
                  <a:pt x="0" y="1595437"/>
                </a:lnTo>
                <a:close/>
              </a:path>
            </a:pathLst>
          </a:custGeom>
          <a:solidFill>
            <a:srgbClr val="A64D79"/>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255" name="Google Shape;1255;p9"/>
          <p:cNvSpPr/>
          <p:nvPr/>
        </p:nvSpPr>
        <p:spPr>
          <a:xfrm>
            <a:off x="5013031" y="3156007"/>
            <a:ext cx="2213269" cy="1254647"/>
          </a:xfrm>
          <a:prstGeom prst="rect">
            <a:avLst/>
          </a:prstGeom>
          <a:gradFill>
            <a:gsLst>
              <a:gs pos="0">
                <a:srgbClr val="DB0000"/>
              </a:gs>
              <a:gs pos="100000">
                <a:srgbClr val="540303"/>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lt-LT" sz="3200" b="1" i="0" u="none" strike="noStrike" cap="none">
                <a:solidFill>
                  <a:srgbClr val="FFFFFF"/>
                </a:solidFill>
                <a:latin typeface="Roboto"/>
                <a:ea typeface="Roboto"/>
                <a:cs typeface="Roboto"/>
                <a:sym typeface="Roboto"/>
              </a:rPr>
              <a:t>SSGG</a:t>
            </a:r>
            <a:endParaRPr sz="3200" b="1" i="0" u="none" strike="noStrike" cap="none">
              <a:solidFill>
                <a:srgbClr val="FFFFFF"/>
              </a:solidFill>
              <a:latin typeface="Roboto"/>
              <a:ea typeface="Roboto"/>
              <a:cs typeface="Roboto"/>
              <a:sym typeface="Roboto"/>
            </a:endParaRPr>
          </a:p>
        </p:txBody>
      </p:sp>
      <p:sp>
        <p:nvSpPr>
          <p:cNvPr id="1256" name="Google Shape;1256;p9"/>
          <p:cNvSpPr txBox="1"/>
          <p:nvPr/>
        </p:nvSpPr>
        <p:spPr>
          <a:xfrm>
            <a:off x="688000" y="1504471"/>
            <a:ext cx="3887100" cy="1781100"/>
          </a:xfrm>
          <a:prstGeom prst="rect">
            <a:avLst/>
          </a:prstGeom>
          <a:noFill/>
          <a:ln>
            <a:noFill/>
          </a:ln>
        </p:spPr>
        <p:txBody>
          <a:bodyPr spcFirstLastPara="1" wrap="square" lIns="0" tIns="0" rIns="0" bIns="0" anchor="ctr" anchorCtr="0">
            <a:spAutoFit/>
          </a:bodyPr>
          <a:lstStyle/>
          <a:p>
            <a:pPr marL="243834" marR="0" lvl="0" indent="-243834" algn="l" rtl="0">
              <a:lnSpc>
                <a:spcPct val="120000"/>
              </a:lnSpc>
              <a:spcBef>
                <a:spcPts val="0"/>
              </a:spcBef>
              <a:spcAft>
                <a:spcPts val="0"/>
              </a:spcAft>
              <a:buClr>
                <a:srgbClr val="FFFFFF"/>
              </a:buClr>
              <a:buSzPts val="1867"/>
              <a:buFont typeface="Noto Sans Symbols"/>
              <a:buNone/>
            </a:pPr>
            <a:r>
              <a:rPr lang="lt-LT" sz="1867" b="1" i="0" u="none" strike="noStrike" cap="none">
                <a:solidFill>
                  <a:srgbClr val="FFFFFF"/>
                </a:solidFill>
                <a:latin typeface="Roboto"/>
                <a:ea typeface="Roboto"/>
                <a:cs typeface="Roboto"/>
                <a:sym typeface="Roboto"/>
              </a:rPr>
              <a:t>Stiprybės</a:t>
            </a:r>
            <a:endParaRPr sz="1867" b="0" i="0" u="none" strike="noStrike" cap="none">
              <a:solidFill>
                <a:srgbClr val="FFFFFF"/>
              </a:solidFill>
              <a:latin typeface="Roboto"/>
              <a:ea typeface="Roboto"/>
              <a:cs typeface="Roboto"/>
              <a:sym typeface="Roboto"/>
            </a:endParaRPr>
          </a:p>
          <a:p>
            <a:pPr marL="363946" marR="0" lvl="0" indent="-363946" algn="l" rtl="0">
              <a:lnSpc>
                <a:spcPct val="120000"/>
              </a:lnSpc>
              <a:spcBef>
                <a:spcPts val="0"/>
              </a:spcBef>
              <a:spcAft>
                <a:spcPts val="0"/>
              </a:spcAft>
              <a:buClr>
                <a:srgbClr val="FFFFFF"/>
              </a:buClr>
              <a:buSzPts val="1333"/>
              <a:buFont typeface="Arial"/>
              <a:buChar char="•"/>
            </a:pPr>
            <a:r>
              <a:rPr lang="lt-LT" sz="1333" b="0" i="0" u="none" strike="noStrike" cap="none">
                <a:solidFill>
                  <a:srgbClr val="FFFFFF"/>
                </a:solidFill>
                <a:latin typeface="Roboto"/>
                <a:ea typeface="Roboto"/>
                <a:cs typeface="Roboto"/>
                <a:sym typeface="Roboto"/>
              </a:rPr>
              <a:t>Nepriklausomai nuo gyvenamosios vietos prieinami visiems, besinaudojantiems informacinėmis technologijomis</a:t>
            </a:r>
            <a:endParaRPr sz="1333" b="0" i="0" u="none" strike="noStrike" cap="none">
              <a:solidFill>
                <a:srgbClr val="FFFFFF"/>
              </a:solidFill>
              <a:latin typeface="Roboto"/>
              <a:ea typeface="Roboto"/>
              <a:cs typeface="Roboto"/>
              <a:sym typeface="Roboto"/>
            </a:endParaRPr>
          </a:p>
          <a:p>
            <a:pPr marL="363946" marR="0" lvl="0" indent="-363946" algn="l" rtl="0">
              <a:lnSpc>
                <a:spcPct val="120000"/>
              </a:lnSpc>
              <a:spcBef>
                <a:spcPts val="0"/>
              </a:spcBef>
              <a:spcAft>
                <a:spcPts val="0"/>
              </a:spcAft>
              <a:buClr>
                <a:srgbClr val="FFFFFF"/>
              </a:buClr>
              <a:buSzPts val="1333"/>
              <a:buFont typeface="Roboto"/>
              <a:buChar char="•"/>
            </a:pPr>
            <a:r>
              <a:rPr lang="lt-LT" sz="1333" b="0" i="0" u="none" strike="noStrike" cap="none">
                <a:solidFill>
                  <a:srgbClr val="FFFFFF"/>
                </a:solidFill>
                <a:latin typeface="Roboto"/>
                <a:ea typeface="Roboto"/>
                <a:cs typeface="Roboto"/>
                <a:sym typeface="Roboto"/>
              </a:rPr>
              <a:t>Gera reputacija</a:t>
            </a:r>
            <a:endParaRPr sz="1333" b="0" i="0" u="none" strike="noStrike" cap="none">
              <a:solidFill>
                <a:srgbClr val="FFFFFF"/>
              </a:solidFill>
              <a:latin typeface="Roboto"/>
              <a:ea typeface="Roboto"/>
              <a:cs typeface="Roboto"/>
              <a:sym typeface="Roboto"/>
            </a:endParaRPr>
          </a:p>
          <a:p>
            <a:pPr marL="363946" marR="0" lvl="0" indent="-363946" algn="l" rtl="0">
              <a:lnSpc>
                <a:spcPct val="120000"/>
              </a:lnSpc>
              <a:spcBef>
                <a:spcPts val="0"/>
              </a:spcBef>
              <a:spcAft>
                <a:spcPts val="0"/>
              </a:spcAft>
              <a:buClr>
                <a:srgbClr val="FFFFFF"/>
              </a:buClr>
              <a:buSzPts val="1333"/>
              <a:buFont typeface="Roboto"/>
              <a:buChar char="•"/>
            </a:pPr>
            <a:r>
              <a:rPr lang="lt-LT" sz="1333" b="0" i="0" u="none" strike="noStrike" cap="none">
                <a:solidFill>
                  <a:srgbClr val="FFFFFF"/>
                </a:solidFill>
                <a:latin typeface="Roboto"/>
                <a:ea typeface="Roboto"/>
                <a:cs typeface="Roboto"/>
                <a:sym typeface="Roboto"/>
              </a:rPr>
              <a:t>Stiprūs tinklaveikoje</a:t>
            </a:r>
            <a:endParaRPr sz="1333" b="0" i="0" u="none" strike="noStrike" cap="none">
              <a:solidFill>
                <a:srgbClr val="FFFFFF"/>
              </a:solidFill>
              <a:latin typeface="Roboto"/>
              <a:ea typeface="Roboto"/>
              <a:cs typeface="Roboto"/>
              <a:sym typeface="Roboto"/>
            </a:endParaRPr>
          </a:p>
          <a:p>
            <a:pPr marL="363947" marR="0" lvl="0" indent="-363947" algn="l" rtl="0">
              <a:lnSpc>
                <a:spcPct val="120000"/>
              </a:lnSpc>
              <a:spcBef>
                <a:spcPts val="0"/>
              </a:spcBef>
              <a:spcAft>
                <a:spcPts val="0"/>
              </a:spcAft>
              <a:buClr>
                <a:srgbClr val="FFFFFF"/>
              </a:buClr>
              <a:buSzPts val="1333"/>
              <a:buFont typeface="Roboto"/>
              <a:buChar char="•"/>
            </a:pPr>
            <a:r>
              <a:rPr lang="lt-LT" sz="1333" b="0" i="0" u="none" strike="noStrike" cap="none">
                <a:solidFill>
                  <a:srgbClr val="FFFFFF"/>
                </a:solidFill>
                <a:latin typeface="Roboto"/>
                <a:ea typeface="Roboto"/>
                <a:cs typeface="Roboto"/>
                <a:sym typeface="Roboto"/>
              </a:rPr>
              <a:t>Stiprūs socialinėje medijoje</a:t>
            </a:r>
            <a:endParaRPr sz="1333" b="0" i="0" u="none" strike="noStrike" cap="none">
              <a:solidFill>
                <a:srgbClr val="FFFFFF"/>
              </a:solidFill>
              <a:latin typeface="Roboto"/>
              <a:ea typeface="Roboto"/>
              <a:cs typeface="Roboto"/>
              <a:sym typeface="Roboto"/>
            </a:endParaRPr>
          </a:p>
        </p:txBody>
      </p:sp>
      <p:sp>
        <p:nvSpPr>
          <p:cNvPr id="1257" name="Google Shape;1257;p9"/>
          <p:cNvSpPr txBox="1"/>
          <p:nvPr/>
        </p:nvSpPr>
        <p:spPr>
          <a:xfrm>
            <a:off x="688000" y="4333763"/>
            <a:ext cx="4419300" cy="1288800"/>
          </a:xfrm>
          <a:prstGeom prst="rect">
            <a:avLst/>
          </a:prstGeom>
          <a:noFill/>
          <a:ln>
            <a:noFill/>
          </a:ln>
        </p:spPr>
        <p:txBody>
          <a:bodyPr spcFirstLastPara="1" wrap="square" lIns="0" tIns="0" rIns="0" bIns="0" anchor="ctr" anchorCtr="0">
            <a:spAutoFit/>
          </a:bodyPr>
          <a:lstStyle/>
          <a:p>
            <a:pPr marL="243834" marR="0" lvl="0" indent="-243834" algn="l" rtl="0">
              <a:lnSpc>
                <a:spcPct val="120000"/>
              </a:lnSpc>
              <a:spcBef>
                <a:spcPts val="0"/>
              </a:spcBef>
              <a:spcAft>
                <a:spcPts val="0"/>
              </a:spcAft>
              <a:buClr>
                <a:srgbClr val="FFFFFF"/>
              </a:buClr>
              <a:buSzPts val="1867"/>
              <a:buFont typeface="Noto Sans Symbols"/>
              <a:buNone/>
            </a:pPr>
            <a:r>
              <a:rPr lang="lt-LT" sz="1867" b="1" i="0" u="none" strike="noStrike" cap="none">
                <a:solidFill>
                  <a:srgbClr val="FFFFFF"/>
                </a:solidFill>
                <a:latin typeface="Roboto"/>
                <a:ea typeface="Roboto"/>
                <a:cs typeface="Roboto"/>
                <a:sym typeface="Roboto"/>
              </a:rPr>
              <a:t>Galimybės</a:t>
            </a:r>
            <a:endParaRPr sz="1867" b="0" i="0" u="none" strike="noStrike" cap="none">
              <a:solidFill>
                <a:srgbClr val="FFFFFF"/>
              </a:solidFill>
              <a:latin typeface="Roboto"/>
              <a:ea typeface="Roboto"/>
              <a:cs typeface="Roboto"/>
              <a:sym typeface="Roboto"/>
            </a:endParaRPr>
          </a:p>
          <a:p>
            <a:pPr marL="363946" marR="0" lvl="0" indent="-363946" algn="l" rtl="0">
              <a:lnSpc>
                <a:spcPct val="120000"/>
              </a:lnSpc>
              <a:spcBef>
                <a:spcPts val="0"/>
              </a:spcBef>
              <a:spcAft>
                <a:spcPts val="0"/>
              </a:spcAft>
              <a:buClr>
                <a:srgbClr val="FFFFFF"/>
              </a:buClr>
              <a:buSzPts val="1333"/>
              <a:buFont typeface="Arial"/>
              <a:buChar char="•"/>
            </a:pPr>
            <a:r>
              <a:rPr lang="lt-LT" sz="1333" b="0" i="0" u="none" strike="noStrike" cap="none">
                <a:solidFill>
                  <a:srgbClr val="FFFFFF"/>
                </a:solidFill>
                <a:latin typeface="Roboto"/>
                <a:ea typeface="Roboto"/>
                <a:cs typeface="Roboto"/>
                <a:sym typeface="Roboto"/>
              </a:rPr>
              <a:t>Sparčiausiai senstanti visuomenė Europoje</a:t>
            </a:r>
            <a:endParaRPr sz="1333" b="0" i="0" u="none" strike="noStrike" cap="none">
              <a:solidFill>
                <a:srgbClr val="FFFFFF"/>
              </a:solidFill>
              <a:latin typeface="Roboto"/>
              <a:ea typeface="Roboto"/>
              <a:cs typeface="Roboto"/>
              <a:sym typeface="Roboto"/>
            </a:endParaRPr>
          </a:p>
          <a:p>
            <a:pPr marL="363946" marR="0" lvl="0" indent="-363946" algn="l" rtl="0">
              <a:lnSpc>
                <a:spcPct val="120000"/>
              </a:lnSpc>
              <a:spcBef>
                <a:spcPts val="0"/>
              </a:spcBef>
              <a:spcAft>
                <a:spcPts val="0"/>
              </a:spcAft>
              <a:buClr>
                <a:srgbClr val="FFFFFF"/>
              </a:buClr>
              <a:buSzPts val="1333"/>
              <a:buFont typeface="Roboto"/>
              <a:buChar char="•"/>
            </a:pPr>
            <a:r>
              <a:rPr lang="lt-LT" sz="1333" b="0" i="0" u="none" strike="noStrike" cap="none">
                <a:solidFill>
                  <a:srgbClr val="FFFFFF"/>
                </a:solidFill>
                <a:latin typeface="Roboto"/>
                <a:ea typeface="Roboto"/>
                <a:cs typeface="Roboto"/>
                <a:sym typeface="Roboto"/>
              </a:rPr>
              <a:t>Daugėja senjorų besinaudojančių internetu</a:t>
            </a:r>
            <a:endParaRPr sz="1333" b="0" i="0" u="none" strike="noStrike" cap="none">
              <a:solidFill>
                <a:srgbClr val="FFFFFF"/>
              </a:solidFill>
              <a:latin typeface="Roboto"/>
              <a:ea typeface="Roboto"/>
              <a:cs typeface="Roboto"/>
              <a:sym typeface="Roboto"/>
            </a:endParaRPr>
          </a:p>
          <a:p>
            <a:pPr marL="363946" marR="0" lvl="0" indent="-363946" algn="l" rtl="0">
              <a:lnSpc>
                <a:spcPct val="120000"/>
              </a:lnSpc>
              <a:spcBef>
                <a:spcPts val="0"/>
              </a:spcBef>
              <a:spcAft>
                <a:spcPts val="0"/>
              </a:spcAft>
              <a:buClr>
                <a:srgbClr val="FFFFFF"/>
              </a:buClr>
              <a:buSzPts val="1333"/>
              <a:buFont typeface="Roboto"/>
              <a:buChar char="•"/>
            </a:pPr>
            <a:r>
              <a:rPr lang="lt-LT" sz="1333" b="0" i="0" u="none" strike="noStrike" cap="none">
                <a:solidFill>
                  <a:srgbClr val="FFFFFF"/>
                </a:solidFill>
                <a:latin typeface="Roboto"/>
                <a:ea typeface="Roboto"/>
                <a:cs typeface="Roboto"/>
                <a:sym typeface="Roboto"/>
              </a:rPr>
              <a:t>Palanki neformalaus švietimo suaugusiems politika</a:t>
            </a:r>
            <a:endParaRPr sz="1333" b="0" i="0" u="none" strike="noStrike" cap="none">
              <a:solidFill>
                <a:srgbClr val="FFFFFF"/>
              </a:solidFill>
              <a:latin typeface="Roboto"/>
              <a:ea typeface="Roboto"/>
              <a:cs typeface="Roboto"/>
              <a:sym typeface="Roboto"/>
            </a:endParaRPr>
          </a:p>
          <a:p>
            <a:pPr marL="363947" marR="0" lvl="0" indent="-363947" algn="l" rtl="0">
              <a:lnSpc>
                <a:spcPct val="120000"/>
              </a:lnSpc>
              <a:spcBef>
                <a:spcPts val="0"/>
              </a:spcBef>
              <a:spcAft>
                <a:spcPts val="0"/>
              </a:spcAft>
              <a:buClr>
                <a:srgbClr val="FFFFFF"/>
              </a:buClr>
              <a:buSzPts val="1333"/>
              <a:buFont typeface="Roboto"/>
              <a:buChar char="•"/>
            </a:pPr>
            <a:r>
              <a:rPr lang="lt-LT" sz="1333" b="0" i="0" u="none" strike="noStrike" cap="none">
                <a:solidFill>
                  <a:srgbClr val="FFFFFF"/>
                </a:solidFill>
                <a:latin typeface="Roboto"/>
                <a:ea typeface="Roboto"/>
                <a:cs typeface="Roboto"/>
                <a:sym typeface="Roboto"/>
              </a:rPr>
              <a:t>Savanoriavimas vis labiau populiaresnis</a:t>
            </a:r>
            <a:endParaRPr sz="1333" b="0" i="0" u="none" strike="noStrike" cap="none">
              <a:solidFill>
                <a:srgbClr val="FFFFFF"/>
              </a:solidFill>
              <a:latin typeface="Roboto"/>
              <a:ea typeface="Roboto"/>
              <a:cs typeface="Roboto"/>
              <a:sym typeface="Roboto"/>
            </a:endParaRPr>
          </a:p>
        </p:txBody>
      </p:sp>
      <p:sp>
        <p:nvSpPr>
          <p:cNvPr id="1258" name="Google Shape;1258;p9"/>
          <p:cNvSpPr txBox="1"/>
          <p:nvPr/>
        </p:nvSpPr>
        <p:spPr>
          <a:xfrm>
            <a:off x="7361659" y="1754459"/>
            <a:ext cx="3887100" cy="1288800"/>
          </a:xfrm>
          <a:prstGeom prst="rect">
            <a:avLst/>
          </a:prstGeom>
          <a:noFill/>
          <a:ln>
            <a:noFill/>
          </a:ln>
        </p:spPr>
        <p:txBody>
          <a:bodyPr spcFirstLastPara="1" wrap="square" lIns="0" tIns="0" rIns="0" bIns="0" anchor="ctr" anchorCtr="0">
            <a:spAutoFit/>
          </a:bodyPr>
          <a:lstStyle/>
          <a:p>
            <a:pPr marL="243834" marR="0" lvl="0" indent="-243834" algn="l" rtl="0">
              <a:lnSpc>
                <a:spcPct val="120000"/>
              </a:lnSpc>
              <a:spcBef>
                <a:spcPts val="0"/>
              </a:spcBef>
              <a:spcAft>
                <a:spcPts val="0"/>
              </a:spcAft>
              <a:buClr>
                <a:srgbClr val="FFFFFF"/>
              </a:buClr>
              <a:buSzPts val="1867"/>
              <a:buFont typeface="Noto Sans Symbols"/>
              <a:buNone/>
            </a:pPr>
            <a:r>
              <a:rPr lang="lt-LT" sz="1867" b="1" i="0" u="none" strike="noStrike" cap="none">
                <a:solidFill>
                  <a:srgbClr val="FFFFFF"/>
                </a:solidFill>
                <a:latin typeface="Roboto"/>
                <a:ea typeface="Roboto"/>
                <a:cs typeface="Roboto"/>
                <a:sym typeface="Roboto"/>
              </a:rPr>
              <a:t>Silpnybės</a:t>
            </a:r>
            <a:endParaRPr sz="1867" b="0" i="0" u="none" strike="noStrike" cap="none">
              <a:solidFill>
                <a:srgbClr val="FFFFFF"/>
              </a:solidFill>
              <a:latin typeface="Roboto"/>
              <a:ea typeface="Roboto"/>
              <a:cs typeface="Roboto"/>
              <a:sym typeface="Roboto"/>
            </a:endParaRPr>
          </a:p>
          <a:p>
            <a:pPr marL="363946" marR="0" lvl="0" indent="-363946" algn="l" rtl="0">
              <a:lnSpc>
                <a:spcPct val="120000"/>
              </a:lnSpc>
              <a:spcBef>
                <a:spcPts val="0"/>
              </a:spcBef>
              <a:spcAft>
                <a:spcPts val="0"/>
              </a:spcAft>
              <a:buClr>
                <a:srgbClr val="FFFFFF"/>
              </a:buClr>
              <a:buSzPts val="1333"/>
              <a:buFont typeface="Arial"/>
              <a:buChar char="•"/>
            </a:pPr>
            <a:r>
              <a:rPr lang="lt-LT" sz="1333" b="0" i="0" u="none" strike="noStrike" cap="none">
                <a:solidFill>
                  <a:srgbClr val="FFFFFF"/>
                </a:solidFill>
                <a:latin typeface="Roboto"/>
                <a:ea typeface="Roboto"/>
                <a:cs typeface="Roboto"/>
                <a:sym typeface="Roboto"/>
              </a:rPr>
              <a:t>Nestabilūs finansavimo šaltiniai</a:t>
            </a:r>
            <a:endParaRPr sz="1333" b="0" i="0" u="none" strike="noStrike" cap="none">
              <a:solidFill>
                <a:srgbClr val="FFFFFF"/>
              </a:solidFill>
              <a:latin typeface="Roboto"/>
              <a:ea typeface="Roboto"/>
              <a:cs typeface="Roboto"/>
              <a:sym typeface="Roboto"/>
            </a:endParaRPr>
          </a:p>
          <a:p>
            <a:pPr marL="363946" marR="0" lvl="0" indent="-363946" algn="l" rtl="0">
              <a:lnSpc>
                <a:spcPct val="120000"/>
              </a:lnSpc>
              <a:spcBef>
                <a:spcPts val="0"/>
              </a:spcBef>
              <a:spcAft>
                <a:spcPts val="0"/>
              </a:spcAft>
              <a:buClr>
                <a:srgbClr val="FFFFFF"/>
              </a:buClr>
              <a:buSzPts val="1333"/>
              <a:buFont typeface="Roboto"/>
              <a:buChar char="•"/>
            </a:pPr>
            <a:r>
              <a:rPr lang="lt-LT" sz="1333" b="0" i="0" u="none" strike="noStrike" cap="none">
                <a:solidFill>
                  <a:srgbClr val="FFFFFF"/>
                </a:solidFill>
                <a:latin typeface="Roboto"/>
                <a:ea typeface="Roboto"/>
                <a:cs typeface="Roboto"/>
                <a:sym typeface="Roboto"/>
              </a:rPr>
              <a:t>Silpna organizacijos vadyba</a:t>
            </a:r>
            <a:endParaRPr sz="1333" b="0" i="0" u="none" strike="noStrike" cap="none">
              <a:solidFill>
                <a:srgbClr val="FFFFFF"/>
              </a:solidFill>
              <a:latin typeface="Roboto"/>
              <a:ea typeface="Roboto"/>
              <a:cs typeface="Roboto"/>
              <a:sym typeface="Roboto"/>
            </a:endParaRPr>
          </a:p>
          <a:p>
            <a:pPr marL="363946" marR="0" lvl="0" indent="-363946" algn="l" rtl="0">
              <a:lnSpc>
                <a:spcPct val="120000"/>
              </a:lnSpc>
              <a:spcBef>
                <a:spcPts val="0"/>
              </a:spcBef>
              <a:spcAft>
                <a:spcPts val="0"/>
              </a:spcAft>
              <a:buClr>
                <a:srgbClr val="FFFFFF"/>
              </a:buClr>
              <a:buSzPts val="1333"/>
              <a:buFont typeface="Roboto"/>
              <a:buChar char="•"/>
            </a:pPr>
            <a:r>
              <a:rPr lang="lt-LT" sz="1333" b="0" i="0" u="none" strike="noStrike" cap="none">
                <a:solidFill>
                  <a:srgbClr val="FFFFFF"/>
                </a:solidFill>
                <a:latin typeface="Roboto"/>
                <a:ea typeface="Roboto"/>
                <a:cs typeface="Roboto"/>
                <a:sym typeface="Roboto"/>
              </a:rPr>
              <a:t>Neturime patvirtintų mokymų programų</a:t>
            </a:r>
            <a:endParaRPr sz="1333" b="0" i="0" u="none" strike="noStrike" cap="none">
              <a:solidFill>
                <a:srgbClr val="FFFFFF"/>
              </a:solidFill>
              <a:latin typeface="Roboto"/>
              <a:ea typeface="Roboto"/>
              <a:cs typeface="Roboto"/>
              <a:sym typeface="Roboto"/>
            </a:endParaRPr>
          </a:p>
          <a:p>
            <a:pPr marL="363946" marR="0" lvl="0" indent="-363946" algn="l" rtl="0">
              <a:lnSpc>
                <a:spcPct val="120000"/>
              </a:lnSpc>
              <a:spcBef>
                <a:spcPts val="0"/>
              </a:spcBef>
              <a:spcAft>
                <a:spcPts val="0"/>
              </a:spcAft>
              <a:buClr>
                <a:srgbClr val="FFFFFF"/>
              </a:buClr>
              <a:buSzPts val="1333"/>
              <a:buFont typeface="Roboto"/>
              <a:buChar char="•"/>
            </a:pPr>
            <a:r>
              <a:rPr lang="lt-LT" sz="1333" b="0" i="0" u="none" strike="noStrike" cap="none">
                <a:solidFill>
                  <a:srgbClr val="FFFFFF"/>
                </a:solidFill>
                <a:latin typeface="Roboto"/>
                <a:ea typeface="Roboto"/>
                <a:cs typeface="Roboto"/>
                <a:sym typeface="Roboto"/>
              </a:rPr>
              <a:t>Mažas žinomumas</a:t>
            </a:r>
            <a:endParaRPr sz="1333" b="0" i="0" u="none" strike="noStrike" cap="none">
              <a:solidFill>
                <a:srgbClr val="FFFFFF"/>
              </a:solidFill>
              <a:latin typeface="Roboto"/>
              <a:ea typeface="Roboto"/>
              <a:cs typeface="Roboto"/>
              <a:sym typeface="Roboto"/>
            </a:endParaRPr>
          </a:p>
        </p:txBody>
      </p:sp>
      <p:sp>
        <p:nvSpPr>
          <p:cNvPr id="1259" name="Google Shape;1259;p9"/>
          <p:cNvSpPr txBox="1"/>
          <p:nvPr/>
        </p:nvSpPr>
        <p:spPr>
          <a:xfrm>
            <a:off x="7485975" y="4029050"/>
            <a:ext cx="4065000" cy="1781100"/>
          </a:xfrm>
          <a:prstGeom prst="rect">
            <a:avLst/>
          </a:prstGeom>
          <a:noFill/>
          <a:ln>
            <a:noFill/>
          </a:ln>
        </p:spPr>
        <p:txBody>
          <a:bodyPr spcFirstLastPara="1" wrap="square" lIns="0" tIns="0" rIns="0" bIns="0" anchor="ctr" anchorCtr="0">
            <a:spAutoFit/>
          </a:bodyPr>
          <a:lstStyle/>
          <a:p>
            <a:pPr marL="243834" marR="0" lvl="0" indent="-243834" algn="l" rtl="0">
              <a:lnSpc>
                <a:spcPct val="120000"/>
              </a:lnSpc>
              <a:spcBef>
                <a:spcPts val="0"/>
              </a:spcBef>
              <a:spcAft>
                <a:spcPts val="0"/>
              </a:spcAft>
              <a:buClr>
                <a:srgbClr val="FFFFFF"/>
              </a:buClr>
              <a:buSzPts val="1867"/>
              <a:buFont typeface="Noto Sans Symbols"/>
              <a:buNone/>
            </a:pPr>
            <a:r>
              <a:rPr lang="lt-LT" sz="1867" b="1" i="0" u="none" strike="noStrike" cap="none">
                <a:solidFill>
                  <a:srgbClr val="FFFFFF"/>
                </a:solidFill>
                <a:latin typeface="Roboto"/>
                <a:ea typeface="Roboto"/>
                <a:cs typeface="Roboto"/>
                <a:sym typeface="Roboto"/>
              </a:rPr>
              <a:t>Grėsmės </a:t>
            </a:r>
            <a:endParaRPr sz="1400" b="0" i="0" u="none" strike="noStrike" cap="none">
              <a:solidFill>
                <a:srgbClr val="000000"/>
              </a:solidFill>
              <a:latin typeface="Arial"/>
              <a:ea typeface="Arial"/>
              <a:cs typeface="Arial"/>
              <a:sym typeface="Arial"/>
            </a:endParaRPr>
          </a:p>
          <a:p>
            <a:pPr marL="363946" marR="0" lvl="0" indent="-363946" algn="l" rtl="0">
              <a:lnSpc>
                <a:spcPct val="120000"/>
              </a:lnSpc>
              <a:spcBef>
                <a:spcPts val="0"/>
              </a:spcBef>
              <a:spcAft>
                <a:spcPts val="0"/>
              </a:spcAft>
              <a:buClr>
                <a:srgbClr val="FFFFFF"/>
              </a:buClr>
              <a:buSzPts val="1333"/>
              <a:buFont typeface="Arial"/>
              <a:buChar char="•"/>
            </a:pPr>
            <a:r>
              <a:rPr lang="lt-LT" sz="1333" b="0" i="0" u="none" strike="noStrike" cap="none">
                <a:solidFill>
                  <a:srgbClr val="FFFFFF"/>
                </a:solidFill>
                <a:latin typeface="Roboto"/>
                <a:ea typeface="Roboto"/>
                <a:cs typeface="Roboto"/>
                <a:sym typeface="Roboto"/>
              </a:rPr>
              <a:t>Lengvas ir nebrangus konkurentų perėjimas į IT erdvę </a:t>
            </a:r>
            <a:endParaRPr sz="1333" b="0" i="0" u="none" strike="noStrike" cap="none">
              <a:solidFill>
                <a:srgbClr val="FFFFFF"/>
              </a:solidFill>
              <a:latin typeface="Roboto"/>
              <a:ea typeface="Roboto"/>
              <a:cs typeface="Roboto"/>
              <a:sym typeface="Roboto"/>
            </a:endParaRPr>
          </a:p>
          <a:p>
            <a:pPr marL="363946" marR="0" lvl="0" indent="-363946" algn="l" rtl="0">
              <a:lnSpc>
                <a:spcPct val="120000"/>
              </a:lnSpc>
              <a:spcBef>
                <a:spcPts val="0"/>
              </a:spcBef>
              <a:spcAft>
                <a:spcPts val="0"/>
              </a:spcAft>
              <a:buClr>
                <a:srgbClr val="FFFFFF"/>
              </a:buClr>
              <a:buSzPts val="1333"/>
              <a:buFont typeface="Roboto"/>
              <a:buChar char="•"/>
            </a:pPr>
            <a:r>
              <a:rPr lang="lt-LT" sz="1333" b="0" i="0" u="none" strike="noStrike" cap="none">
                <a:solidFill>
                  <a:srgbClr val="FFFFFF"/>
                </a:solidFill>
                <a:latin typeface="Roboto"/>
                <a:ea typeface="Roboto"/>
                <a:cs typeface="Roboto"/>
                <a:sym typeface="Roboto"/>
              </a:rPr>
              <a:t>Stiprėjanti konkurencija</a:t>
            </a:r>
            <a:endParaRPr sz="1333" b="0" i="0" u="none" strike="noStrike" cap="none">
              <a:solidFill>
                <a:srgbClr val="FFFFFF"/>
              </a:solidFill>
              <a:latin typeface="Roboto"/>
              <a:ea typeface="Roboto"/>
              <a:cs typeface="Roboto"/>
              <a:sym typeface="Roboto"/>
            </a:endParaRPr>
          </a:p>
          <a:p>
            <a:pPr marL="363946" marR="0" lvl="0" indent="-363946" algn="l" rtl="0">
              <a:lnSpc>
                <a:spcPct val="120000"/>
              </a:lnSpc>
              <a:spcBef>
                <a:spcPts val="0"/>
              </a:spcBef>
              <a:spcAft>
                <a:spcPts val="0"/>
              </a:spcAft>
              <a:buClr>
                <a:srgbClr val="FFFFFF"/>
              </a:buClr>
              <a:buSzPts val="1333"/>
              <a:buFont typeface="Roboto"/>
              <a:buChar char="•"/>
            </a:pPr>
            <a:r>
              <a:rPr lang="lt-LT" sz="1333" b="0" i="0" u="none" strike="noStrike" cap="none">
                <a:solidFill>
                  <a:srgbClr val="FFFFFF"/>
                </a:solidFill>
                <a:latin typeface="Roboto"/>
                <a:ea typeface="Roboto"/>
                <a:cs typeface="Roboto"/>
                <a:sym typeface="Roboto"/>
              </a:rPr>
              <a:t>Rinkoje daugėja nemokamų paslaugų senjorams</a:t>
            </a:r>
            <a:endParaRPr sz="1333" b="0" i="0" u="none" strike="noStrike" cap="none">
              <a:solidFill>
                <a:srgbClr val="FFFFFF"/>
              </a:solidFill>
              <a:latin typeface="Roboto"/>
              <a:ea typeface="Roboto"/>
              <a:cs typeface="Roboto"/>
              <a:sym typeface="Roboto"/>
            </a:endParaRPr>
          </a:p>
          <a:p>
            <a:pPr marL="457200" marR="0" lvl="0" indent="0" algn="l" rtl="0">
              <a:lnSpc>
                <a:spcPct val="120000"/>
              </a:lnSpc>
              <a:spcBef>
                <a:spcPts val="0"/>
              </a:spcBef>
              <a:spcAft>
                <a:spcPts val="0"/>
              </a:spcAft>
              <a:buClr>
                <a:srgbClr val="000000"/>
              </a:buClr>
              <a:buSzPts val="1333"/>
              <a:buFont typeface="Arial"/>
              <a:buNone/>
            </a:pPr>
            <a:endParaRPr sz="1333" b="0" i="0" u="none" strike="noStrike" cap="none">
              <a:solidFill>
                <a:srgbClr val="FFFFFF"/>
              </a:solidFill>
              <a:latin typeface="Roboto"/>
              <a:ea typeface="Roboto"/>
              <a:cs typeface="Roboto"/>
              <a:sym typeface="Roboto"/>
            </a:endParaRPr>
          </a:p>
          <a:p>
            <a:pPr marL="457200" marR="0" lvl="0" indent="0" algn="l" rtl="0">
              <a:lnSpc>
                <a:spcPct val="120000"/>
              </a:lnSpc>
              <a:spcBef>
                <a:spcPts val="0"/>
              </a:spcBef>
              <a:spcAft>
                <a:spcPts val="0"/>
              </a:spcAft>
              <a:buClr>
                <a:srgbClr val="000000"/>
              </a:buClr>
              <a:buSzPts val="1333"/>
              <a:buFont typeface="Arial"/>
              <a:buNone/>
            </a:pPr>
            <a:endParaRPr sz="1333" b="0" i="0" u="none" strike="noStrike" cap="none">
              <a:solidFill>
                <a:srgbClr val="FFFFFF"/>
              </a:solidFill>
              <a:latin typeface="Roboto"/>
              <a:ea typeface="Roboto"/>
              <a:cs typeface="Roboto"/>
              <a:sym typeface="Roboto"/>
            </a:endParaRPr>
          </a:p>
        </p:txBody>
      </p:sp>
      <p:pic>
        <p:nvPicPr>
          <p:cNvPr id="1260" name="Google Shape;1260;p9"/>
          <p:cNvPicPr preferRelativeResize="0"/>
          <p:nvPr/>
        </p:nvPicPr>
        <p:blipFill rotWithShape="1">
          <a:blip r:embed="rId3">
            <a:alphaModFix/>
          </a:blip>
          <a:srcRect/>
          <a:stretch/>
        </p:blipFill>
        <p:spPr>
          <a:xfrm>
            <a:off x="200762" y="139200"/>
            <a:ext cx="1412120" cy="6414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graphicFrame>
        <p:nvGraphicFramePr>
          <p:cNvPr id="1265" name="Google Shape;1265;p10"/>
          <p:cNvGraphicFramePr/>
          <p:nvPr/>
        </p:nvGraphicFramePr>
        <p:xfrm>
          <a:off x="283993" y="879981"/>
          <a:ext cx="3000000" cy="3000000"/>
        </p:xfrm>
        <a:graphic>
          <a:graphicData uri="http://schemas.openxmlformats.org/drawingml/2006/table">
            <a:tbl>
              <a:tblPr firstRow="1" bandRow="1">
                <a:noFill/>
                <a:tableStyleId>{84175565-D1BF-4EFC-838E-933FFE973517}</a:tableStyleId>
              </a:tblPr>
              <a:tblGrid>
                <a:gridCol w="912750">
                  <a:extLst>
                    <a:ext uri="{9D8B030D-6E8A-4147-A177-3AD203B41FA5}">
                      <a16:colId xmlns:a16="http://schemas.microsoft.com/office/drawing/2014/main" val="20000"/>
                    </a:ext>
                  </a:extLst>
                </a:gridCol>
                <a:gridCol w="5276325">
                  <a:extLst>
                    <a:ext uri="{9D8B030D-6E8A-4147-A177-3AD203B41FA5}">
                      <a16:colId xmlns:a16="http://schemas.microsoft.com/office/drawing/2014/main" val="20001"/>
                    </a:ext>
                  </a:extLst>
                </a:gridCol>
                <a:gridCol w="5470925">
                  <a:extLst>
                    <a:ext uri="{9D8B030D-6E8A-4147-A177-3AD203B41FA5}">
                      <a16:colId xmlns:a16="http://schemas.microsoft.com/office/drawing/2014/main" val="20002"/>
                    </a:ext>
                  </a:extLst>
                </a:gridCol>
              </a:tblGrid>
              <a:tr h="383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lt-LT" sz="1400" u="none" strike="noStrike" cap="none"/>
                        <a:t>S</a:t>
                      </a:r>
                      <a:r>
                        <a:rPr lang="lt-LT" sz="1400" u="none" strike="noStrike" cap="none">
                          <a:latin typeface="Arial"/>
                          <a:ea typeface="Arial"/>
                          <a:cs typeface="Arial"/>
                          <a:sym typeface="Arial"/>
                        </a:rPr>
                        <a:t>ilpnybė viduje</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0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lt-LT" sz="1400" u="none" strike="noStrike" cap="none"/>
                        <a:t>S</a:t>
                      </a:r>
                      <a:r>
                        <a:rPr lang="lt-LT" sz="1400" u="none" strike="noStrike" cap="none">
                          <a:latin typeface="Arial"/>
                          <a:ea typeface="Arial"/>
                          <a:cs typeface="Arial"/>
                          <a:sym typeface="Arial"/>
                        </a:rPr>
                        <a:t>tiprybė viduje</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B050"/>
                    </a:solidFill>
                  </a:tcPr>
                </a:tc>
                <a:extLst>
                  <a:ext uri="{0D108BD9-81ED-4DB2-BD59-A6C34878D82A}">
                    <a16:rowId xmlns:a16="http://schemas.microsoft.com/office/drawing/2014/main" val="10000"/>
                  </a:ext>
                </a:extLst>
              </a:tr>
              <a:tr h="549325">
                <a:tc rowSpan="2">
                  <a:txBody>
                    <a:bodyPr/>
                    <a:lstStyle/>
                    <a:p>
                      <a:pPr marL="0" marR="0" lvl="0" indent="0" algn="ctr" rtl="0">
                        <a:lnSpc>
                          <a:spcPct val="100000"/>
                        </a:lnSpc>
                        <a:spcBef>
                          <a:spcPts val="0"/>
                        </a:spcBef>
                        <a:spcAft>
                          <a:spcPts val="0"/>
                        </a:spcAft>
                        <a:buClr>
                          <a:srgbClr val="000000"/>
                        </a:buClr>
                        <a:buSzPts val="1400"/>
                        <a:buFont typeface="Arial"/>
                        <a:buNone/>
                      </a:pPr>
                      <a:r>
                        <a:rPr lang="lt-LT" sz="1400" b="1" u="none" strike="noStrike" cap="none">
                          <a:solidFill>
                            <a:schemeClr val="lt1"/>
                          </a:solidFill>
                        </a:rPr>
                        <a:t>G</a:t>
                      </a:r>
                      <a:r>
                        <a:rPr lang="lt-LT" sz="1400" b="1" u="none" strike="noStrike" cap="none">
                          <a:solidFill>
                            <a:schemeClr val="lt1"/>
                          </a:solidFill>
                          <a:latin typeface="Arial"/>
                          <a:ea typeface="Arial"/>
                          <a:cs typeface="Arial"/>
                          <a:sym typeface="Arial"/>
                        </a:rPr>
                        <a:t>rėsmė išorėje</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00000"/>
                    </a:solidFill>
                  </a:tcPr>
                </a:tc>
                <a:tc>
                  <a:txBody>
                    <a:bodyPr/>
                    <a:lstStyle/>
                    <a:p>
                      <a:pPr marL="0" marR="0" lvl="0" indent="0" algn="ctr" rtl="0">
                        <a:lnSpc>
                          <a:spcPct val="100000"/>
                        </a:lnSpc>
                        <a:spcBef>
                          <a:spcPts val="0"/>
                        </a:spcBef>
                        <a:spcAft>
                          <a:spcPts val="0"/>
                        </a:spcAft>
                        <a:buClr>
                          <a:srgbClr val="191919"/>
                        </a:buClr>
                        <a:buSzPts val="1400"/>
                        <a:buFont typeface="Arial"/>
                        <a:buNone/>
                      </a:pPr>
                      <a:r>
                        <a:rPr lang="lt-LT" sz="1400" b="1" u="none" strike="noStrike" cap="none">
                          <a:solidFill>
                            <a:srgbClr val="191919"/>
                          </a:solidFill>
                          <a:latin typeface="Arial"/>
                          <a:ea typeface="Arial"/>
                          <a:cs typeface="Arial"/>
                          <a:sym typeface="Arial"/>
                        </a:rPr>
                        <a:t>Stengiamasi išvengti aplinkoje esančių grėsmių stiprinant  silpnąsias sritis</a:t>
                      </a:r>
                      <a:endParaRPr sz="1400" u="none" strike="noStrike" cap="none"/>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lt-LT" sz="1400" b="1" u="none" strike="noStrike" cap="none">
                          <a:solidFill>
                            <a:srgbClr val="191919"/>
                          </a:solidFill>
                          <a:latin typeface="Arial"/>
                          <a:ea typeface="Arial"/>
                          <a:cs typeface="Arial"/>
                          <a:sym typeface="Arial"/>
                        </a:rPr>
                        <a:t>Naudojantis stiprybėmis, mažinamas išorinių grėsmių poveikis</a:t>
                      </a:r>
                      <a:endParaRPr sz="1400" u="none" strike="noStrike" cap="none"/>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2152950">
                <a:tc vMerge="1">
                  <a:txBody>
                    <a:bodyPr/>
                    <a:lstStyle/>
                    <a:p>
                      <a:endParaRPr lang="lt-LT"/>
                    </a:p>
                  </a:txBody>
                  <a:tcPr/>
                </a:tc>
                <a:tc>
                  <a:txBody>
                    <a:bodyPr/>
                    <a:lstStyle/>
                    <a:p>
                      <a:pPr marL="457200" marR="0" lvl="0" indent="-317500" algn="l" rtl="0">
                        <a:lnSpc>
                          <a:spcPct val="150000"/>
                        </a:lnSpc>
                        <a:spcBef>
                          <a:spcPts val="0"/>
                        </a:spcBef>
                        <a:spcAft>
                          <a:spcPts val="0"/>
                        </a:spcAft>
                        <a:buClr>
                          <a:srgbClr val="20124D"/>
                        </a:buClr>
                        <a:buSzPts val="1400"/>
                        <a:buFont typeface="Open Sans"/>
                        <a:buChar char="•"/>
                      </a:pPr>
                      <a:r>
                        <a:rPr lang="lt-LT" sz="1400" u="none" strike="noStrike" cap="none">
                          <a:solidFill>
                            <a:srgbClr val="20124D"/>
                          </a:solidFill>
                          <a:latin typeface="Open Sans"/>
                          <a:ea typeface="Open Sans"/>
                          <a:cs typeface="Open Sans"/>
                          <a:sym typeface="Open Sans"/>
                        </a:rPr>
                        <a:t>Atsižvelgiant į lengvą ir nebrangų konkurentų perėjimą į IT erdvę  ir tai, kad mums trūksta žinomumo, rekomenduojame, kad mes </a:t>
                      </a:r>
                      <a:r>
                        <a:rPr lang="lt-LT" sz="1400" b="1" u="none" strike="noStrike" cap="none">
                          <a:solidFill>
                            <a:srgbClr val="20124D"/>
                          </a:solidFill>
                          <a:latin typeface="Open Sans"/>
                          <a:ea typeface="Open Sans"/>
                          <a:cs typeface="Open Sans"/>
                          <a:sym typeface="Open Sans"/>
                        </a:rPr>
                        <a:t>stiprinsime komunikaciją ir organizacijos įvaizdį visuomenėje</a:t>
                      </a:r>
                      <a:r>
                        <a:rPr lang="lt-LT" sz="1400" u="none" strike="noStrike" cap="none">
                          <a:solidFill>
                            <a:srgbClr val="20124D"/>
                          </a:solidFill>
                          <a:latin typeface="Open Sans"/>
                          <a:ea typeface="Open Sans"/>
                          <a:cs typeface="Open Sans"/>
                          <a:sym typeface="Open Sans"/>
                        </a:rPr>
                        <a:t>.</a:t>
                      </a:r>
                      <a:endParaRPr sz="1400" u="none" strike="noStrike" cap="none">
                        <a:solidFill>
                          <a:srgbClr val="20124D"/>
                        </a:solidFill>
                        <a:latin typeface="Open Sans"/>
                        <a:ea typeface="Open Sans"/>
                        <a:cs typeface="Open Sans"/>
                        <a:sym typeface="Open Sans"/>
                      </a:endParaRPr>
                    </a:p>
                    <a:p>
                      <a:pPr marL="457200" marR="0" lvl="0" indent="0" algn="l" rtl="0">
                        <a:lnSpc>
                          <a:spcPct val="150000"/>
                        </a:lnSpc>
                        <a:spcBef>
                          <a:spcPts val="0"/>
                        </a:spcBef>
                        <a:spcAft>
                          <a:spcPts val="0"/>
                        </a:spcAft>
                        <a:buClr>
                          <a:srgbClr val="000000"/>
                        </a:buClr>
                        <a:buSzPts val="1400"/>
                        <a:buFont typeface="Arial"/>
                        <a:buNone/>
                      </a:pPr>
                      <a:endParaRPr sz="1400" u="none" strike="noStrike" cap="none"/>
                    </a:p>
                    <a:p>
                      <a:pPr marL="0" marR="0" lvl="0" indent="0" algn="l" rtl="0">
                        <a:lnSpc>
                          <a:spcPct val="150000"/>
                        </a:lnSpc>
                        <a:spcBef>
                          <a:spcPts val="0"/>
                        </a:spcBef>
                        <a:spcAft>
                          <a:spcPts val="0"/>
                        </a:spcAft>
                        <a:buClr>
                          <a:schemeClr val="dk1"/>
                        </a:buClr>
                        <a:buSzPts val="1400"/>
                        <a:buFont typeface="Arial"/>
                        <a:buNone/>
                      </a:pPr>
                      <a:endParaRPr sz="1400" u="none" strike="noStrike" cap="none">
                        <a:solidFill>
                          <a:srgbClr val="3F3F3F"/>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a:txBody>
                    <a:bodyPr/>
                    <a:lstStyle/>
                    <a:p>
                      <a:pPr marL="457200" marR="0" lvl="0" indent="-317500" algn="l" rtl="0">
                        <a:lnSpc>
                          <a:spcPct val="150000"/>
                        </a:lnSpc>
                        <a:spcBef>
                          <a:spcPts val="0"/>
                        </a:spcBef>
                        <a:spcAft>
                          <a:spcPts val="0"/>
                        </a:spcAft>
                        <a:buClr>
                          <a:srgbClr val="20124D"/>
                        </a:buClr>
                        <a:buSzPts val="1400"/>
                        <a:buFont typeface="Open Sans"/>
                        <a:buChar char="●"/>
                      </a:pPr>
                      <a:r>
                        <a:rPr lang="lt-LT" sz="1400" u="none" strike="noStrike" cap="none">
                          <a:solidFill>
                            <a:srgbClr val="20124D"/>
                          </a:solidFill>
                          <a:latin typeface="Open Sans"/>
                          <a:ea typeface="Open Sans"/>
                          <a:cs typeface="Open Sans"/>
                          <a:sym typeface="Open Sans"/>
                        </a:rPr>
                        <a:t>Atsižvelgiant į tai, kad daugėja nemokamų paslaugų senjorams rinkoje ir prieinamumą visiems, besinaudojantiems technologijomis, rekomenduojame, kad mes </a:t>
                      </a:r>
                      <a:r>
                        <a:rPr lang="lt-LT" sz="1400" b="1" u="none" strike="noStrike" cap="none">
                          <a:solidFill>
                            <a:srgbClr val="20124D"/>
                          </a:solidFill>
                          <a:latin typeface="Open Sans"/>
                          <a:ea typeface="Open Sans"/>
                          <a:cs typeface="Open Sans"/>
                          <a:sym typeface="Open Sans"/>
                        </a:rPr>
                        <a:t>tobulinsime mokymų programas, teikiamas nuotoliu ir mišriu būdu, sudarydami mokymosi visą gyvenimą galimybes vyresnio amžiaus žmonėms</a:t>
                      </a:r>
                      <a:r>
                        <a:rPr lang="lt-LT" sz="1400" u="none" strike="noStrike" cap="none">
                          <a:solidFill>
                            <a:srgbClr val="20124D"/>
                          </a:solidFill>
                          <a:latin typeface="Open Sans"/>
                          <a:ea typeface="Open Sans"/>
                          <a:cs typeface="Open Sans"/>
                          <a:sym typeface="Open Sans"/>
                        </a:rPr>
                        <a:t>.</a:t>
                      </a:r>
                      <a:endParaRPr sz="1400" u="none" strike="noStrike" cap="none">
                        <a:solidFill>
                          <a:srgbClr val="20124D"/>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595150">
                <a:tc rowSpan="2">
                  <a:txBody>
                    <a:bodyPr/>
                    <a:lstStyle/>
                    <a:p>
                      <a:pPr marL="0" marR="0" lvl="0" indent="0" algn="ctr" rtl="0">
                        <a:lnSpc>
                          <a:spcPct val="100000"/>
                        </a:lnSpc>
                        <a:spcBef>
                          <a:spcPts val="0"/>
                        </a:spcBef>
                        <a:spcAft>
                          <a:spcPts val="0"/>
                        </a:spcAft>
                        <a:buClr>
                          <a:srgbClr val="000000"/>
                        </a:buClr>
                        <a:buSzPts val="1400"/>
                        <a:buFont typeface="Arial"/>
                        <a:buNone/>
                      </a:pPr>
                      <a:r>
                        <a:rPr lang="lt-LT" sz="1400" b="1" u="none" strike="noStrike" cap="none">
                          <a:solidFill>
                            <a:schemeClr val="lt1"/>
                          </a:solidFill>
                        </a:rPr>
                        <a:t>G</a:t>
                      </a:r>
                      <a:r>
                        <a:rPr lang="lt-LT" sz="1400" b="1" u="none" strike="noStrike" cap="none">
                          <a:solidFill>
                            <a:schemeClr val="lt1"/>
                          </a:solidFill>
                          <a:latin typeface="Arial"/>
                          <a:ea typeface="Arial"/>
                          <a:cs typeface="Arial"/>
                          <a:sym typeface="Arial"/>
                        </a:rPr>
                        <a:t>alimybė išorėje</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191919"/>
                        </a:buClr>
                        <a:buSzPts val="1400"/>
                        <a:buFont typeface="Arial"/>
                        <a:buNone/>
                      </a:pPr>
                      <a:r>
                        <a:rPr lang="lt-LT" sz="1400" b="1" i="0" u="none" strike="noStrike" cap="none">
                          <a:solidFill>
                            <a:srgbClr val="191919"/>
                          </a:solidFill>
                          <a:latin typeface="Arial"/>
                          <a:ea typeface="Arial"/>
                          <a:cs typeface="Arial"/>
                          <a:sym typeface="Arial"/>
                        </a:rPr>
                        <a:t>Naudojantis išorinės aplinkos galimybėmis, stiprinamos silpnosios sritys</a:t>
                      </a:r>
                      <a:endParaRPr sz="1400" b="1" u="none" strike="noStrike" cap="none">
                        <a:solidFill>
                          <a:srgbClr val="191919"/>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lt-LT" sz="1400" b="1" i="0" u="none" strike="noStrike" cap="none">
                          <a:solidFill>
                            <a:srgbClr val="191919"/>
                          </a:solidFill>
                          <a:latin typeface="Arial"/>
                          <a:ea typeface="Arial"/>
                          <a:cs typeface="Arial"/>
                          <a:sym typeface="Arial"/>
                        </a:rPr>
                        <a:t>Naudojantis stiprybėmis, išnaudojamos išorinės aplinkos teikiamos galimybės</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2112775">
                <a:tc vMerge="1">
                  <a:txBody>
                    <a:bodyPr/>
                    <a:lstStyle/>
                    <a:p>
                      <a:endParaRPr lang="lt-LT"/>
                    </a:p>
                  </a:txBody>
                  <a:tcPr/>
                </a:tc>
                <a:tc>
                  <a:txBody>
                    <a:bodyPr/>
                    <a:lstStyle/>
                    <a:p>
                      <a:pPr marL="457200" marR="0" lvl="0" indent="-317500" algn="l" rtl="0">
                        <a:lnSpc>
                          <a:spcPct val="150000"/>
                        </a:lnSpc>
                        <a:spcBef>
                          <a:spcPts val="0"/>
                        </a:spcBef>
                        <a:spcAft>
                          <a:spcPts val="0"/>
                        </a:spcAft>
                        <a:buClr>
                          <a:srgbClr val="20124D"/>
                        </a:buClr>
                        <a:buSzPts val="1400"/>
                        <a:buFont typeface="Open Sans"/>
                        <a:buChar char="•"/>
                      </a:pPr>
                      <a:r>
                        <a:rPr lang="lt-LT" sz="1400" u="none" strike="noStrike" cap="none">
                          <a:solidFill>
                            <a:srgbClr val="20124D"/>
                          </a:solidFill>
                          <a:latin typeface="Open Sans"/>
                          <a:ea typeface="Open Sans"/>
                          <a:cs typeface="Open Sans"/>
                          <a:sym typeface="Open Sans"/>
                        </a:rPr>
                        <a:t>Atsižvelgiant į didėjantį senjorų besinaudojančių internetu skaičių ir mūsų nestabilius finansavimo šaltinius, rekomenduojame, kad mes didinsime paslaugų kiekį ir vartotojų skaičių, ir </a:t>
                      </a:r>
                      <a:r>
                        <a:rPr lang="lt-LT" sz="1400" b="1" u="none" strike="noStrike" cap="none">
                          <a:solidFill>
                            <a:srgbClr val="20124D"/>
                          </a:solidFill>
                          <a:latin typeface="Open Sans"/>
                          <a:ea typeface="Open Sans"/>
                          <a:cs typeface="Open Sans"/>
                          <a:sym typeface="Open Sans"/>
                        </a:rPr>
                        <a:t>stiprinsime socialinį verslą, kad užtikrintume veiklos tęstinumą</a:t>
                      </a:r>
                      <a:r>
                        <a:rPr lang="lt-LT" sz="1400" u="none" strike="noStrike" cap="none">
                          <a:solidFill>
                            <a:srgbClr val="20124D"/>
                          </a:solidFill>
                          <a:latin typeface="Open Sans"/>
                          <a:ea typeface="Open Sans"/>
                          <a:cs typeface="Open Sans"/>
                          <a:sym typeface="Open Sans"/>
                        </a:rPr>
                        <a:t>. </a:t>
                      </a:r>
                      <a:endParaRPr sz="1400" u="none" strike="noStrike" cap="none">
                        <a:solidFill>
                          <a:srgbClr val="20124D"/>
                        </a:solidFill>
                        <a:latin typeface="Open Sans"/>
                        <a:ea typeface="Open Sans"/>
                        <a:cs typeface="Open Sans"/>
                        <a:sym typeface="Open Sans"/>
                      </a:endParaRPr>
                    </a:p>
                    <a:p>
                      <a:pPr marL="182880" marR="0" lvl="0" indent="-93978" algn="l" rtl="0">
                        <a:lnSpc>
                          <a:spcPct val="150000"/>
                        </a:lnSpc>
                        <a:spcBef>
                          <a:spcPts val="0"/>
                        </a:spcBef>
                        <a:spcAft>
                          <a:spcPts val="0"/>
                        </a:spcAft>
                        <a:buClr>
                          <a:schemeClr val="dk1"/>
                        </a:buClr>
                        <a:buSzPts val="1400"/>
                        <a:buFont typeface="Arial"/>
                        <a:buNone/>
                      </a:pPr>
                      <a:endParaRPr sz="1400" u="none" strike="noStrike" cap="none">
                        <a:solidFill>
                          <a:srgbClr val="3F3F3F"/>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a:txBody>
                    <a:bodyPr/>
                    <a:lstStyle/>
                    <a:p>
                      <a:pPr marL="182880" marR="0" lvl="0" indent="-182880" algn="l" rtl="0">
                        <a:lnSpc>
                          <a:spcPct val="150000"/>
                        </a:lnSpc>
                        <a:spcBef>
                          <a:spcPts val="0"/>
                        </a:spcBef>
                        <a:spcAft>
                          <a:spcPts val="0"/>
                        </a:spcAft>
                        <a:buClr>
                          <a:srgbClr val="20124D"/>
                        </a:buClr>
                        <a:buSzPts val="1400"/>
                        <a:buFont typeface="Open Sans"/>
                        <a:buChar char="•"/>
                      </a:pPr>
                      <a:r>
                        <a:rPr lang="lt-LT" sz="1400" u="none" strike="noStrike" cap="none">
                          <a:solidFill>
                            <a:srgbClr val="20124D"/>
                          </a:solidFill>
                          <a:latin typeface="Open Sans"/>
                          <a:ea typeface="Open Sans"/>
                          <a:cs typeface="Open Sans"/>
                          <a:sym typeface="Open Sans"/>
                        </a:rPr>
                        <a:t>Atsižvelgiant į tai, kad daugėja senjorų besinaudojančių internetu, mūsų gerą reputaciją, bei sukauptą nuotolinių mokymų patirtį, rekomenduojame, kad mes </a:t>
                      </a:r>
                      <a:r>
                        <a:rPr lang="lt-LT" sz="1400" b="1" u="none" strike="noStrike" cap="none">
                          <a:solidFill>
                            <a:srgbClr val="20124D"/>
                          </a:solidFill>
                          <a:latin typeface="Open Sans"/>
                          <a:ea typeface="Open Sans"/>
                          <a:cs typeface="Open Sans"/>
                          <a:sym typeface="Open Sans"/>
                        </a:rPr>
                        <a:t>skatinsime socialinę integraciją, bendradarbiausime su kitais NVO ir pardavinėsime savo ekspertiškumą</a:t>
                      </a:r>
                      <a:r>
                        <a:rPr lang="lt-LT" sz="1400" u="none" strike="noStrike" cap="none">
                          <a:solidFill>
                            <a:srgbClr val="20124D"/>
                          </a:solidFill>
                          <a:latin typeface="Open Sans"/>
                          <a:ea typeface="Open Sans"/>
                          <a:cs typeface="Open Sans"/>
                          <a:sym typeface="Open Sans"/>
                        </a:rPr>
                        <a:t>.</a:t>
                      </a:r>
                      <a:endParaRPr sz="1400" u="none" strike="noStrike" cap="none">
                        <a:solidFill>
                          <a:srgbClr val="20124D"/>
                        </a:solidFill>
                        <a:latin typeface="Open Sans"/>
                        <a:ea typeface="Open Sans"/>
                        <a:cs typeface="Open Sans"/>
                        <a:sym typeface="Ope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bl>
          </a:graphicData>
        </a:graphic>
      </p:graphicFrame>
      <p:sp>
        <p:nvSpPr>
          <p:cNvPr id="1266" name="Google Shape;1266;p10"/>
          <p:cNvSpPr txBox="1"/>
          <p:nvPr/>
        </p:nvSpPr>
        <p:spPr>
          <a:xfrm>
            <a:off x="535091" y="132237"/>
            <a:ext cx="11157900" cy="546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r>
              <a:rPr lang="lt-LT" sz="4400" b="0" i="0" u="none" strike="noStrike" cap="none">
                <a:solidFill>
                  <a:srgbClr val="351C75"/>
                </a:solidFill>
                <a:latin typeface="Open Sans"/>
                <a:ea typeface="Open Sans"/>
                <a:cs typeface="Open Sans"/>
                <a:sym typeface="Open Sans"/>
              </a:rPr>
              <a:t>GGSS analizė</a:t>
            </a:r>
            <a:endParaRPr sz="4400" b="0" i="0" u="none" strike="noStrike" cap="none">
              <a:solidFill>
                <a:srgbClr val="351C75"/>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pic>
        <p:nvPicPr>
          <p:cNvPr id="1271" name="Google Shape;1271;p11"/>
          <p:cNvPicPr preferRelativeResize="0">
            <a:picLocks noGrp="1"/>
          </p:cNvPicPr>
          <p:nvPr>
            <p:ph type="pic" idx="2"/>
          </p:nvPr>
        </p:nvPicPr>
        <p:blipFill rotWithShape="1">
          <a:blip r:embed="rId3">
            <a:alphaModFix/>
          </a:blip>
          <a:srcRect l="49" r="49"/>
          <a:stretch/>
        </p:blipFill>
        <p:spPr>
          <a:xfrm>
            <a:off x="0" y="0"/>
            <a:ext cx="12192000" cy="6858000"/>
          </a:xfrm>
          <a:prstGeom prst="rect">
            <a:avLst/>
          </a:prstGeom>
          <a:solidFill>
            <a:srgbClr val="E8E8E8"/>
          </a:solidFill>
          <a:ln>
            <a:noFill/>
          </a:ln>
        </p:spPr>
      </p:pic>
      <p:sp>
        <p:nvSpPr>
          <p:cNvPr id="1272" name="Google Shape;1272;p11"/>
          <p:cNvSpPr/>
          <p:nvPr/>
        </p:nvSpPr>
        <p:spPr>
          <a:xfrm>
            <a:off x="0" y="0"/>
            <a:ext cx="12192000" cy="6858000"/>
          </a:xfrm>
          <a:prstGeom prst="rect">
            <a:avLst/>
          </a:prstGeom>
          <a:solidFill>
            <a:schemeClr val="dk1">
              <a:alpha val="48235"/>
            </a:schemeClr>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pic>
        <p:nvPicPr>
          <p:cNvPr id="1273" name="Google Shape;1273;p11"/>
          <p:cNvPicPr preferRelativeResize="0"/>
          <p:nvPr/>
        </p:nvPicPr>
        <p:blipFill rotWithShape="1">
          <a:blip r:embed="rId4">
            <a:alphaModFix/>
          </a:blip>
          <a:srcRect/>
          <a:stretch/>
        </p:blipFill>
        <p:spPr>
          <a:xfrm>
            <a:off x="0" y="-635000"/>
            <a:ext cx="12191999" cy="8128000"/>
          </a:xfrm>
          <a:prstGeom prst="rect">
            <a:avLst/>
          </a:prstGeom>
          <a:noFill/>
          <a:ln>
            <a:noFill/>
          </a:ln>
        </p:spPr>
      </p:pic>
      <p:sp>
        <p:nvSpPr>
          <p:cNvPr id="1274" name="Google Shape;1274;p11"/>
          <p:cNvSpPr txBox="1"/>
          <p:nvPr/>
        </p:nvSpPr>
        <p:spPr>
          <a:xfrm>
            <a:off x="2203688" y="5208345"/>
            <a:ext cx="8682300" cy="16008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FFFFFF"/>
              </a:buClr>
              <a:buSzPts val="4800"/>
              <a:buFont typeface="Roboto"/>
              <a:buNone/>
            </a:pPr>
            <a:r>
              <a:rPr lang="lt-LT" sz="4800" b="1" i="0" u="none" strike="noStrike" cap="none">
                <a:solidFill>
                  <a:srgbClr val="FFFFFF"/>
                </a:solidFill>
                <a:latin typeface="Roboto"/>
                <a:ea typeface="Roboto"/>
                <a:cs typeface="Roboto"/>
                <a:sym typeface="Roboto"/>
              </a:rPr>
              <a:t>STRATEGINĖS KRYPTYS</a:t>
            </a:r>
            <a:br>
              <a:rPr lang="lt-LT" sz="4800" b="1" i="0" u="none" strike="noStrike" cap="none">
                <a:solidFill>
                  <a:srgbClr val="FFFFFF"/>
                </a:solidFill>
                <a:latin typeface="Roboto"/>
                <a:ea typeface="Roboto"/>
                <a:cs typeface="Roboto"/>
                <a:sym typeface="Roboto"/>
              </a:rPr>
            </a:br>
            <a:r>
              <a:rPr lang="lt-LT" sz="2400" b="1" i="0" u="none" strike="noStrike" cap="none">
                <a:solidFill>
                  <a:srgbClr val="FFFFFF"/>
                </a:solidFill>
                <a:latin typeface="Roboto"/>
                <a:ea typeface="Roboto"/>
                <a:cs typeface="Roboto"/>
                <a:sym typeface="Roboto"/>
              </a:rPr>
              <a:t/>
            </a:r>
            <a:br>
              <a:rPr lang="lt-LT" sz="2400" b="1" i="0" u="none" strike="noStrike" cap="none">
                <a:solidFill>
                  <a:srgbClr val="FFFFFF"/>
                </a:solidFill>
                <a:latin typeface="Roboto"/>
                <a:ea typeface="Roboto"/>
                <a:cs typeface="Roboto"/>
                <a:sym typeface="Roboto"/>
              </a:rPr>
            </a:br>
            <a:endParaRPr sz="3200" b="1" i="0" u="none" strike="noStrike" cap="none">
              <a:solidFill>
                <a:srgbClr val="FFFFFF"/>
              </a:solidFill>
              <a:latin typeface="Roboto"/>
              <a:ea typeface="Roboto"/>
              <a:cs typeface="Roboto"/>
              <a:sym typeface="Roboto"/>
            </a:endParaRPr>
          </a:p>
        </p:txBody>
      </p:sp>
      <p:sp>
        <p:nvSpPr>
          <p:cNvPr id="1275" name="Google Shape;1275;p11"/>
          <p:cNvSpPr txBox="1"/>
          <p:nvPr/>
        </p:nvSpPr>
        <p:spPr>
          <a:xfrm>
            <a:off x="414401" y="4053343"/>
            <a:ext cx="3968700" cy="2755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20000"/>
              <a:buFont typeface="Arial"/>
              <a:buNone/>
            </a:pPr>
            <a:r>
              <a:rPr lang="lt-LT" sz="20000" b="0" i="0" u="none" strike="noStrike" cap="none">
                <a:solidFill>
                  <a:srgbClr val="FFFFFF"/>
                </a:solidFill>
                <a:latin typeface="Arial"/>
                <a:ea typeface="Arial"/>
                <a:cs typeface="Arial"/>
                <a:sym typeface="Arial"/>
              </a:rPr>
              <a:t>3</a:t>
            </a:r>
            <a:endParaRPr sz="20000" b="0" i="0" u="none" strike="noStrike" cap="none">
              <a:solidFill>
                <a:srgbClr val="FFFFFF"/>
              </a:solidFill>
              <a:latin typeface="Arial"/>
              <a:ea typeface="Arial"/>
              <a:cs typeface="Arial"/>
              <a:sym typeface="Arial"/>
            </a:endParaRPr>
          </a:p>
        </p:txBody>
      </p:sp>
      <p:pic>
        <p:nvPicPr>
          <p:cNvPr id="1276" name="Google Shape;1276;p11"/>
          <p:cNvPicPr preferRelativeResize="0"/>
          <p:nvPr/>
        </p:nvPicPr>
        <p:blipFill rotWithShape="1">
          <a:blip r:embed="rId5">
            <a:alphaModFix/>
          </a:blip>
          <a:srcRect/>
          <a:stretch/>
        </p:blipFill>
        <p:spPr>
          <a:xfrm>
            <a:off x="180037" y="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74"/>
                                        </p:tgtEl>
                                        <p:attrNameLst>
                                          <p:attrName>style.visibility</p:attrName>
                                        </p:attrNameLst>
                                      </p:cBhvr>
                                      <p:to>
                                        <p:strVal val="visible"/>
                                      </p:to>
                                    </p:set>
                                    <p:anim calcmode="lin" valueType="num">
                                      <p:cBhvr additive="base">
                                        <p:cTn id="7" dur="500"/>
                                        <p:tgtEl>
                                          <p:spTgt spid="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12"/>
          <p:cNvSpPr txBox="1"/>
          <p:nvPr/>
        </p:nvSpPr>
        <p:spPr>
          <a:xfrm>
            <a:off x="575733" y="991427"/>
            <a:ext cx="7247467" cy="147732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FFFFFF"/>
              </a:buClr>
              <a:buSzPts val="4800"/>
              <a:buFont typeface="Noto Sans Symbols"/>
              <a:buNone/>
            </a:pPr>
            <a:r>
              <a:rPr lang="lt-LT" sz="4800" b="1" i="0" u="none" strike="noStrike" cap="none">
                <a:solidFill>
                  <a:srgbClr val="FFFFFF"/>
                </a:solidFill>
                <a:latin typeface="Roboto"/>
                <a:ea typeface="Roboto"/>
                <a:cs typeface="Roboto"/>
                <a:sym typeface="Roboto"/>
              </a:rPr>
              <a:t>YOUR AWESOME</a:t>
            </a:r>
            <a:br>
              <a:rPr lang="lt-LT" sz="4800" b="1" i="0" u="none" strike="noStrike" cap="none">
                <a:solidFill>
                  <a:srgbClr val="FFFFFF"/>
                </a:solidFill>
                <a:latin typeface="Roboto"/>
                <a:ea typeface="Roboto"/>
                <a:cs typeface="Roboto"/>
                <a:sym typeface="Roboto"/>
              </a:rPr>
            </a:br>
            <a:r>
              <a:rPr lang="lt-LT" sz="4800" b="1" i="0" u="none" strike="noStrike" cap="none">
                <a:solidFill>
                  <a:srgbClr val="FFFFFF"/>
                </a:solidFill>
                <a:latin typeface="Roboto"/>
                <a:ea typeface="Roboto"/>
                <a:cs typeface="Roboto"/>
                <a:sym typeface="Roboto"/>
              </a:rPr>
              <a:t>KEY TITLE HERE</a:t>
            </a:r>
            <a:endParaRPr sz="1600" b="0" i="0" u="none" strike="noStrike" cap="none">
              <a:solidFill>
                <a:srgbClr val="FFFFFF"/>
              </a:solidFill>
              <a:latin typeface="Roboto"/>
              <a:ea typeface="Roboto"/>
              <a:cs typeface="Roboto"/>
              <a:sym typeface="Roboto"/>
            </a:endParaRPr>
          </a:p>
        </p:txBody>
      </p:sp>
      <p:sp>
        <p:nvSpPr>
          <p:cNvPr id="1282" name="Google Shape;1282;p12"/>
          <p:cNvSpPr txBox="1"/>
          <p:nvPr/>
        </p:nvSpPr>
        <p:spPr>
          <a:xfrm>
            <a:off x="575733" y="2706235"/>
            <a:ext cx="7247467" cy="581313"/>
          </a:xfrm>
          <a:prstGeom prst="rect">
            <a:avLst/>
          </a:prstGeom>
          <a:noFill/>
          <a:ln>
            <a:noFill/>
          </a:ln>
        </p:spPr>
        <p:txBody>
          <a:bodyPr spcFirstLastPara="1" wrap="square" lIns="0" tIns="0" rIns="0" bIns="0" anchor="ctr" anchorCtr="0">
            <a:spAutoFit/>
          </a:bodyPr>
          <a:lstStyle/>
          <a:p>
            <a:pPr marL="0" marR="0" lvl="0" indent="0" algn="l" rtl="0">
              <a:lnSpc>
                <a:spcPct val="150000"/>
              </a:lnSpc>
              <a:spcBef>
                <a:spcPts val="0"/>
              </a:spcBef>
              <a:spcAft>
                <a:spcPts val="0"/>
              </a:spcAft>
              <a:buClr>
                <a:srgbClr val="FFFFFF"/>
              </a:buClr>
              <a:buSzPts val="1333"/>
              <a:buFont typeface="Noto Sans Symbols"/>
              <a:buNone/>
            </a:pPr>
            <a:r>
              <a:rPr lang="lt-LT" sz="1333" b="0" i="0" u="none" strike="noStrike" cap="none">
                <a:solidFill>
                  <a:srgbClr val="FFFFFF"/>
                </a:solidFill>
                <a:latin typeface="Roboto"/>
                <a:ea typeface="Roboto"/>
                <a:cs typeface="Roboto"/>
                <a:sym typeface="Roboto"/>
              </a:rPr>
              <a:t>simply dummy text of the printing and typesetting industry. Lorem Ipsum has been the industry's standard dummy text ever since the 1500s</a:t>
            </a:r>
            <a:endParaRPr sz="1400" b="0" i="0" u="none" strike="noStrike" cap="none">
              <a:solidFill>
                <a:srgbClr val="000000"/>
              </a:solidFill>
              <a:latin typeface="Arial"/>
              <a:ea typeface="Arial"/>
              <a:cs typeface="Arial"/>
              <a:sym typeface="Arial"/>
            </a:endParaRPr>
          </a:p>
        </p:txBody>
      </p:sp>
      <p:sp>
        <p:nvSpPr>
          <p:cNvPr id="1283" name="Google Shape;1283;p12"/>
          <p:cNvSpPr txBox="1"/>
          <p:nvPr/>
        </p:nvSpPr>
        <p:spPr>
          <a:xfrm>
            <a:off x="532478" y="4586177"/>
            <a:ext cx="2329200" cy="1596900"/>
          </a:xfrm>
          <a:prstGeom prst="rect">
            <a:avLst/>
          </a:prstGeom>
          <a:solidFill>
            <a:schemeClr val="lt1"/>
          </a:solid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67"/>
              <a:buFont typeface="Arial"/>
              <a:buNone/>
            </a:pPr>
            <a:r>
              <a:rPr lang="lt-LT" sz="1967" b="1" i="0" u="none" strike="noStrike" cap="none">
                <a:solidFill>
                  <a:srgbClr val="20124D"/>
                </a:solidFill>
                <a:latin typeface="Open Sans"/>
                <a:ea typeface="Open Sans"/>
                <a:cs typeface="Open Sans"/>
                <a:sym typeface="Open Sans"/>
              </a:rPr>
              <a:t>01</a:t>
            </a:r>
            <a:r>
              <a:rPr lang="lt-LT" sz="1500" b="1" i="0" u="none" strike="noStrike" cap="none">
                <a:solidFill>
                  <a:srgbClr val="20124D"/>
                </a:solidFill>
                <a:latin typeface="Open Sans"/>
                <a:ea typeface="Open Sans"/>
                <a:cs typeface="Open Sans"/>
                <a:sym typeface="Open Sans"/>
              </a:rPr>
              <a:t/>
            </a:r>
            <a:br>
              <a:rPr lang="lt-LT" sz="1500" b="1" i="0" u="none" strike="noStrike" cap="none">
                <a:solidFill>
                  <a:srgbClr val="20124D"/>
                </a:solidFill>
                <a:latin typeface="Open Sans"/>
                <a:ea typeface="Open Sans"/>
                <a:cs typeface="Open Sans"/>
                <a:sym typeface="Open Sans"/>
              </a:rPr>
            </a:br>
            <a:r>
              <a:rPr lang="lt-LT" sz="1350" b="1" i="0" u="none" strike="noStrike" cap="none">
                <a:solidFill>
                  <a:srgbClr val="20124D"/>
                </a:solidFill>
                <a:latin typeface="Open Sans"/>
                <a:ea typeface="Open Sans"/>
                <a:cs typeface="Open Sans"/>
                <a:sym typeface="Open Sans"/>
              </a:rPr>
              <a:t>Nuotolinio mokymosi platformos sukūrimas vyresnio amžiaus žmonėms.</a:t>
            </a:r>
            <a:r>
              <a:rPr lang="lt-LT" sz="1250" b="1" i="0" u="none" strike="noStrike" cap="none">
                <a:solidFill>
                  <a:srgbClr val="20124D"/>
                </a:solidFill>
                <a:latin typeface="Open Sans"/>
                <a:ea typeface="Open Sans"/>
                <a:cs typeface="Open Sans"/>
                <a:sym typeface="Open Sans"/>
              </a:rPr>
              <a:t> </a:t>
            </a:r>
            <a:endParaRPr sz="1433" b="1" i="0" u="none" strike="noStrike" cap="none">
              <a:solidFill>
                <a:srgbClr val="20124D"/>
              </a:solidFill>
              <a:latin typeface="Open Sans"/>
              <a:ea typeface="Open Sans"/>
              <a:cs typeface="Open Sans"/>
              <a:sym typeface="Open Sans"/>
            </a:endParaRPr>
          </a:p>
        </p:txBody>
      </p:sp>
      <p:sp>
        <p:nvSpPr>
          <p:cNvPr id="1284" name="Google Shape;1284;p12"/>
          <p:cNvSpPr txBox="1"/>
          <p:nvPr/>
        </p:nvSpPr>
        <p:spPr>
          <a:xfrm>
            <a:off x="532504" y="3551767"/>
            <a:ext cx="883577" cy="9028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867"/>
              <a:buFont typeface="Arial"/>
              <a:buNone/>
            </a:pPr>
            <a:r>
              <a:rPr lang="lt-LT" sz="5867" b="1" i="0" u="none" strike="noStrike" cap="none">
                <a:solidFill>
                  <a:srgbClr val="FFFFFF"/>
                </a:solidFill>
                <a:latin typeface="Roboto"/>
                <a:ea typeface="Roboto"/>
                <a:cs typeface="Roboto"/>
                <a:sym typeface="Roboto"/>
              </a:rPr>
              <a:t>01</a:t>
            </a:r>
            <a:endParaRPr sz="3200" b="1" i="0" u="none" strike="noStrike" cap="none">
              <a:solidFill>
                <a:srgbClr val="FFFFFF"/>
              </a:solidFill>
              <a:latin typeface="Roboto"/>
              <a:ea typeface="Roboto"/>
              <a:cs typeface="Roboto"/>
              <a:sym typeface="Roboto"/>
            </a:endParaRPr>
          </a:p>
        </p:txBody>
      </p:sp>
      <p:sp>
        <p:nvSpPr>
          <p:cNvPr id="1285" name="Google Shape;1285;p12"/>
          <p:cNvSpPr txBox="1"/>
          <p:nvPr/>
        </p:nvSpPr>
        <p:spPr>
          <a:xfrm>
            <a:off x="3470723" y="4586177"/>
            <a:ext cx="2329200" cy="12852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67"/>
              <a:buFont typeface="Arial"/>
              <a:buNone/>
            </a:pPr>
            <a:r>
              <a:rPr lang="lt-LT" sz="1967" b="1" i="0" u="none" strike="noStrike" cap="none">
                <a:solidFill>
                  <a:srgbClr val="20124D"/>
                </a:solidFill>
                <a:latin typeface="Open Sans"/>
                <a:ea typeface="Open Sans"/>
                <a:cs typeface="Open Sans"/>
                <a:sym typeface="Open Sans"/>
              </a:rPr>
              <a:t>02</a:t>
            </a:r>
            <a:r>
              <a:rPr lang="lt-LT" sz="1500" b="0" i="0" u="none" strike="noStrike" cap="none">
                <a:solidFill>
                  <a:srgbClr val="20124D"/>
                </a:solidFill>
                <a:latin typeface="Open Sans"/>
                <a:ea typeface="Open Sans"/>
                <a:cs typeface="Open Sans"/>
                <a:sym typeface="Open Sans"/>
              </a:rPr>
              <a:t/>
            </a:r>
            <a:br>
              <a:rPr lang="lt-LT" sz="1500" b="0" i="0" u="none" strike="noStrike" cap="none">
                <a:solidFill>
                  <a:srgbClr val="20124D"/>
                </a:solidFill>
                <a:latin typeface="Open Sans"/>
                <a:ea typeface="Open Sans"/>
                <a:cs typeface="Open Sans"/>
                <a:sym typeface="Open Sans"/>
              </a:rPr>
            </a:br>
            <a:r>
              <a:rPr lang="lt-LT" sz="1350" b="1" i="0" u="none" strike="noStrike" cap="none">
                <a:solidFill>
                  <a:srgbClr val="20124D"/>
                </a:solidFill>
                <a:highlight>
                  <a:schemeClr val="lt1"/>
                </a:highlight>
                <a:latin typeface="Open Sans"/>
                <a:ea typeface="Open Sans"/>
                <a:cs typeface="Open Sans"/>
                <a:sym typeface="Open Sans"/>
              </a:rPr>
              <a:t>Socialinės integracijos ir ekonominės veiklos skatinimas.</a:t>
            </a:r>
            <a:endParaRPr sz="1533" b="1" i="0" u="none" strike="noStrike" cap="none">
              <a:solidFill>
                <a:srgbClr val="20124D"/>
              </a:solidFill>
              <a:highlight>
                <a:schemeClr val="lt1"/>
              </a:highlight>
              <a:latin typeface="Open Sans"/>
              <a:ea typeface="Open Sans"/>
              <a:cs typeface="Open Sans"/>
              <a:sym typeface="Open Sans"/>
            </a:endParaRPr>
          </a:p>
        </p:txBody>
      </p:sp>
      <p:sp>
        <p:nvSpPr>
          <p:cNvPr id="1286" name="Google Shape;1286;p12"/>
          <p:cNvSpPr txBox="1"/>
          <p:nvPr/>
        </p:nvSpPr>
        <p:spPr>
          <a:xfrm>
            <a:off x="3470736" y="3551767"/>
            <a:ext cx="883577" cy="9028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867"/>
              <a:buFont typeface="Arial"/>
              <a:buNone/>
            </a:pPr>
            <a:r>
              <a:rPr lang="lt-LT" sz="5867" b="1" i="0" u="none" strike="noStrike" cap="none">
                <a:solidFill>
                  <a:srgbClr val="FFFFFF"/>
                </a:solidFill>
                <a:latin typeface="Roboto"/>
                <a:ea typeface="Roboto"/>
                <a:cs typeface="Roboto"/>
                <a:sym typeface="Roboto"/>
              </a:rPr>
              <a:t>02</a:t>
            </a:r>
            <a:endParaRPr sz="3200" b="1" i="0" u="none" strike="noStrike" cap="none">
              <a:solidFill>
                <a:srgbClr val="FFFFFF"/>
              </a:solidFill>
              <a:latin typeface="Roboto"/>
              <a:ea typeface="Roboto"/>
              <a:cs typeface="Roboto"/>
              <a:sym typeface="Roboto"/>
            </a:endParaRPr>
          </a:p>
        </p:txBody>
      </p:sp>
      <p:sp>
        <p:nvSpPr>
          <p:cNvPr id="1287" name="Google Shape;1287;p12"/>
          <p:cNvSpPr txBox="1"/>
          <p:nvPr/>
        </p:nvSpPr>
        <p:spPr>
          <a:xfrm>
            <a:off x="6408967" y="4586177"/>
            <a:ext cx="2329200" cy="9966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67"/>
              <a:buFont typeface="Arial"/>
              <a:buNone/>
            </a:pPr>
            <a:r>
              <a:rPr lang="lt-LT" sz="2067" b="1" i="0" u="none" strike="noStrike" cap="none">
                <a:solidFill>
                  <a:srgbClr val="20124D"/>
                </a:solidFill>
                <a:latin typeface="Roboto"/>
                <a:ea typeface="Roboto"/>
                <a:cs typeface="Roboto"/>
                <a:sym typeface="Roboto"/>
              </a:rPr>
              <a:t>03</a:t>
            </a:r>
            <a:r>
              <a:rPr lang="lt-LT" sz="1600" b="0" i="0" u="none" strike="noStrike" cap="none">
                <a:solidFill>
                  <a:srgbClr val="20124D"/>
                </a:solidFill>
                <a:latin typeface="Roboto"/>
                <a:ea typeface="Roboto"/>
                <a:cs typeface="Roboto"/>
                <a:sym typeface="Roboto"/>
              </a:rPr>
              <a:t/>
            </a:r>
            <a:br>
              <a:rPr lang="lt-LT" sz="1600" b="0" i="0" u="none" strike="noStrike" cap="none">
                <a:solidFill>
                  <a:srgbClr val="20124D"/>
                </a:solidFill>
                <a:latin typeface="Roboto"/>
                <a:ea typeface="Roboto"/>
                <a:cs typeface="Roboto"/>
                <a:sym typeface="Roboto"/>
              </a:rPr>
            </a:br>
            <a:r>
              <a:rPr lang="lt-LT" sz="1350" b="1" i="0" u="none" strike="noStrike" cap="none">
                <a:solidFill>
                  <a:srgbClr val="20124D"/>
                </a:solidFill>
                <a:latin typeface="Arial"/>
                <a:ea typeface="Arial"/>
                <a:cs typeface="Arial"/>
                <a:sym typeface="Arial"/>
              </a:rPr>
              <a:t>Socialinio verslo vystymas veiklos tęstinumui užtikrinti.</a:t>
            </a:r>
            <a:endParaRPr sz="1533" b="1" i="0" u="none" strike="noStrike" cap="none">
              <a:solidFill>
                <a:srgbClr val="20124D"/>
              </a:solidFill>
              <a:latin typeface="Roboto"/>
              <a:ea typeface="Roboto"/>
              <a:cs typeface="Roboto"/>
              <a:sym typeface="Roboto"/>
            </a:endParaRPr>
          </a:p>
        </p:txBody>
      </p:sp>
      <p:sp>
        <p:nvSpPr>
          <p:cNvPr id="1288" name="Google Shape;1288;p12"/>
          <p:cNvSpPr txBox="1"/>
          <p:nvPr/>
        </p:nvSpPr>
        <p:spPr>
          <a:xfrm>
            <a:off x="6408968" y="3551767"/>
            <a:ext cx="883577" cy="9028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867"/>
              <a:buFont typeface="Arial"/>
              <a:buNone/>
            </a:pPr>
            <a:r>
              <a:rPr lang="lt-LT" sz="5867" b="1" i="0" u="none" strike="noStrike" cap="none">
                <a:solidFill>
                  <a:srgbClr val="FFFFFF"/>
                </a:solidFill>
                <a:latin typeface="Roboto"/>
                <a:ea typeface="Roboto"/>
                <a:cs typeface="Roboto"/>
                <a:sym typeface="Roboto"/>
              </a:rPr>
              <a:t>03</a:t>
            </a:r>
            <a:endParaRPr sz="3200" b="1" i="0" u="none" strike="noStrike" cap="none">
              <a:solidFill>
                <a:srgbClr val="FFFFFF"/>
              </a:solidFill>
              <a:latin typeface="Roboto"/>
              <a:ea typeface="Roboto"/>
              <a:cs typeface="Roboto"/>
              <a:sym typeface="Roboto"/>
            </a:endParaRPr>
          </a:p>
        </p:txBody>
      </p:sp>
      <p:sp>
        <p:nvSpPr>
          <p:cNvPr id="1289" name="Google Shape;1289;p12"/>
          <p:cNvSpPr txBox="1"/>
          <p:nvPr/>
        </p:nvSpPr>
        <p:spPr>
          <a:xfrm>
            <a:off x="9347199" y="4586177"/>
            <a:ext cx="2329200" cy="12852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67"/>
              <a:buFont typeface="Arial"/>
              <a:buNone/>
            </a:pPr>
            <a:r>
              <a:rPr lang="lt-LT" sz="1967" b="1" i="0" u="none" strike="noStrike" cap="none">
                <a:solidFill>
                  <a:srgbClr val="20124D"/>
                </a:solidFill>
                <a:latin typeface="Roboto"/>
                <a:ea typeface="Roboto"/>
                <a:cs typeface="Roboto"/>
                <a:sym typeface="Roboto"/>
              </a:rPr>
              <a:t>04</a:t>
            </a:r>
            <a:r>
              <a:rPr lang="lt-LT" sz="1500" b="0" i="0" u="none" strike="noStrike" cap="none">
                <a:solidFill>
                  <a:srgbClr val="20124D"/>
                </a:solidFill>
                <a:latin typeface="Roboto"/>
                <a:ea typeface="Roboto"/>
                <a:cs typeface="Roboto"/>
                <a:sym typeface="Roboto"/>
              </a:rPr>
              <a:t/>
            </a:r>
            <a:br>
              <a:rPr lang="lt-LT" sz="1500" b="0" i="0" u="none" strike="noStrike" cap="none">
                <a:solidFill>
                  <a:srgbClr val="20124D"/>
                </a:solidFill>
                <a:latin typeface="Roboto"/>
                <a:ea typeface="Roboto"/>
                <a:cs typeface="Roboto"/>
                <a:sym typeface="Roboto"/>
              </a:rPr>
            </a:br>
            <a:r>
              <a:rPr lang="lt-LT" sz="1350" b="1" i="0" u="none" strike="noStrike" cap="none">
                <a:solidFill>
                  <a:srgbClr val="20124D"/>
                </a:solidFill>
                <a:latin typeface="Arial"/>
                <a:ea typeface="Arial"/>
                <a:cs typeface="Arial"/>
                <a:sym typeface="Arial"/>
              </a:rPr>
              <a:t>Prekės ženklo stiprinimas  ir organizacijos įvaizdžio kūrimas visuomenėje.</a:t>
            </a:r>
            <a:endParaRPr sz="1533" b="1" i="0" u="none" strike="noStrike" cap="none">
              <a:solidFill>
                <a:srgbClr val="20124D"/>
              </a:solidFill>
              <a:latin typeface="Roboto"/>
              <a:ea typeface="Roboto"/>
              <a:cs typeface="Roboto"/>
              <a:sym typeface="Roboto"/>
            </a:endParaRPr>
          </a:p>
        </p:txBody>
      </p:sp>
      <p:sp>
        <p:nvSpPr>
          <p:cNvPr id="1290" name="Google Shape;1290;p12"/>
          <p:cNvSpPr txBox="1"/>
          <p:nvPr/>
        </p:nvSpPr>
        <p:spPr>
          <a:xfrm>
            <a:off x="9347200" y="3551767"/>
            <a:ext cx="883577" cy="9028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867"/>
              <a:buFont typeface="Arial"/>
              <a:buNone/>
            </a:pPr>
            <a:r>
              <a:rPr lang="lt-LT" sz="5867" b="1" i="0" u="none" strike="noStrike" cap="none">
                <a:solidFill>
                  <a:srgbClr val="FFFFFF"/>
                </a:solidFill>
                <a:latin typeface="Roboto"/>
                <a:ea typeface="Roboto"/>
                <a:cs typeface="Roboto"/>
                <a:sym typeface="Roboto"/>
              </a:rPr>
              <a:t>04</a:t>
            </a:r>
            <a:endParaRPr sz="3200" b="1" i="0" u="none" strike="noStrike" cap="none">
              <a:solidFill>
                <a:srgbClr val="FFFFFF"/>
              </a:solidFill>
              <a:latin typeface="Roboto"/>
              <a:ea typeface="Roboto"/>
              <a:cs typeface="Roboto"/>
              <a:sym typeface="Roboto"/>
            </a:endParaRPr>
          </a:p>
        </p:txBody>
      </p:sp>
      <p:sp>
        <p:nvSpPr>
          <p:cNvPr id="1291" name="Google Shape;1291;p12"/>
          <p:cNvSpPr txBox="1"/>
          <p:nvPr/>
        </p:nvSpPr>
        <p:spPr>
          <a:xfrm>
            <a:off x="439947" y="3568904"/>
            <a:ext cx="648166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lt-LT" sz="3600" b="1" i="0" u="none" strike="noStrike" cap="none">
                <a:solidFill>
                  <a:schemeClr val="lt1"/>
                </a:solidFill>
                <a:latin typeface="Roboto"/>
                <a:ea typeface="Roboto"/>
                <a:cs typeface="Roboto"/>
                <a:sym typeface="Roboto"/>
              </a:rPr>
              <a:t>STRATEGINĖS</a:t>
            </a:r>
            <a:r>
              <a:rPr lang="lt-LT" sz="3600" b="0" i="0" u="none" strike="noStrike" cap="none">
                <a:solidFill>
                  <a:schemeClr val="lt1"/>
                </a:solidFill>
                <a:latin typeface="Roboto"/>
                <a:ea typeface="Roboto"/>
                <a:cs typeface="Roboto"/>
                <a:sym typeface="Roboto"/>
              </a:rPr>
              <a:t> </a:t>
            </a:r>
            <a:r>
              <a:rPr lang="lt-LT" sz="3600" b="1" i="0" u="none" strike="noStrike" cap="none">
                <a:solidFill>
                  <a:schemeClr val="lt1"/>
                </a:solidFill>
                <a:latin typeface="Roboto"/>
                <a:ea typeface="Roboto"/>
                <a:cs typeface="Roboto"/>
                <a:sym typeface="Roboto"/>
              </a:rPr>
              <a:t>KRYPTYS</a:t>
            </a:r>
            <a:endParaRPr sz="3600" b="1" i="0" u="none" strike="noStrike" cap="none">
              <a:solidFill>
                <a:schemeClr val="lt1"/>
              </a:solidFill>
              <a:latin typeface="Roboto"/>
              <a:ea typeface="Roboto"/>
              <a:cs typeface="Roboto"/>
              <a:sym typeface="Roboto"/>
            </a:endParaRPr>
          </a:p>
        </p:txBody>
      </p:sp>
      <p:pic>
        <p:nvPicPr>
          <p:cNvPr id="1292" name="Google Shape;1292;p12"/>
          <p:cNvPicPr preferRelativeResize="0"/>
          <p:nvPr/>
        </p:nvPicPr>
        <p:blipFill rotWithShape="1">
          <a:blip r:embed="rId3">
            <a:alphaModFix/>
          </a:blip>
          <a:srcRect/>
          <a:stretch/>
        </p:blipFill>
        <p:spPr>
          <a:xfrm>
            <a:off x="0" y="-1241930"/>
            <a:ext cx="12192000" cy="5828109"/>
          </a:xfrm>
          <a:prstGeom prst="rect">
            <a:avLst/>
          </a:prstGeom>
          <a:noFill/>
          <a:ln>
            <a:noFill/>
          </a:ln>
        </p:spPr>
      </p:pic>
      <p:sp>
        <p:nvSpPr>
          <p:cNvPr id="1293" name="Google Shape;1293;p12"/>
          <p:cNvSpPr txBox="1"/>
          <p:nvPr/>
        </p:nvSpPr>
        <p:spPr>
          <a:xfrm>
            <a:off x="-10" y="3020399"/>
            <a:ext cx="7247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lt-LT" sz="4800" b="0" i="0" u="none" strike="noStrike" cap="none">
                <a:solidFill>
                  <a:schemeClr val="lt1"/>
                </a:solidFill>
                <a:latin typeface="Roboto"/>
                <a:ea typeface="Roboto"/>
                <a:cs typeface="Roboto"/>
                <a:sym typeface="Roboto"/>
              </a:rPr>
              <a:t>STRATEGINĖS KRYPTYS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lt1"/>
                </a:solidFill>
                <a:latin typeface="Roboto"/>
                <a:ea typeface="Roboto"/>
                <a:cs typeface="Roboto"/>
                <a:sym typeface="Roboto"/>
              </a:rPr>
              <a:t>Ką planuojame pasiekti iki 2026 metų?</a:t>
            </a:r>
            <a:endParaRPr sz="1800" b="0" i="0" u="none" strike="noStrike" cap="none">
              <a:solidFill>
                <a:schemeClr val="lt1"/>
              </a:solidFill>
              <a:latin typeface="Roboto"/>
              <a:ea typeface="Roboto"/>
              <a:cs typeface="Roboto"/>
              <a:sym typeface="Roboto"/>
            </a:endParaRPr>
          </a:p>
        </p:txBody>
      </p:sp>
      <p:pic>
        <p:nvPicPr>
          <p:cNvPr id="1294" name="Google Shape;1294;p12"/>
          <p:cNvPicPr preferRelativeResize="0"/>
          <p:nvPr/>
        </p:nvPicPr>
        <p:blipFill rotWithShape="1">
          <a:blip r:embed="rId4">
            <a:alphaModFix/>
          </a:blip>
          <a:srcRect/>
          <a:stretch/>
        </p:blipFill>
        <p:spPr>
          <a:xfrm>
            <a:off x="335412" y="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81"/>
                                        </p:tgtEl>
                                        <p:attrNameLst>
                                          <p:attrName>style.visibility</p:attrName>
                                        </p:attrNameLst>
                                      </p:cBhvr>
                                      <p:to>
                                        <p:strVal val="visible"/>
                                      </p:to>
                                    </p:set>
                                    <p:anim calcmode="lin" valueType="num">
                                      <p:cBhvr additive="base">
                                        <p:cTn id="7" dur="500"/>
                                        <p:tgtEl>
                                          <p:spTgt spid="1281"/>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282"/>
                                        </p:tgtEl>
                                        <p:attrNameLst>
                                          <p:attrName>style.visibility</p:attrName>
                                        </p:attrNameLst>
                                      </p:cBhvr>
                                      <p:to>
                                        <p:strVal val="visible"/>
                                      </p:to>
                                    </p:set>
                                    <p:animEffect transition="in" filter="fade">
                                      <p:cBhvr>
                                        <p:cTn id="10" dur="500"/>
                                        <p:tgtEl>
                                          <p:spTgt spid="1282"/>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284"/>
                                        </p:tgtEl>
                                        <p:attrNameLst>
                                          <p:attrName>style.visibility</p:attrName>
                                        </p:attrNameLst>
                                      </p:cBhvr>
                                      <p:to>
                                        <p:strVal val="visible"/>
                                      </p:to>
                                    </p:set>
                                    <p:anim calcmode="lin" valueType="num">
                                      <p:cBhvr additive="base">
                                        <p:cTn id="14" dur="500"/>
                                        <p:tgtEl>
                                          <p:spTgt spid="1284"/>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0"/>
                                  </p:stCondLst>
                                  <p:childTnLst>
                                    <p:set>
                                      <p:cBhvr>
                                        <p:cTn id="16" dur="1" fill="hold">
                                          <p:stCondLst>
                                            <p:cond delay="0"/>
                                          </p:stCondLst>
                                        </p:cTn>
                                        <p:tgtEl>
                                          <p:spTgt spid="1283"/>
                                        </p:tgtEl>
                                        <p:attrNameLst>
                                          <p:attrName>style.visibility</p:attrName>
                                        </p:attrNameLst>
                                      </p:cBhvr>
                                      <p:to>
                                        <p:strVal val="visible"/>
                                      </p:to>
                                    </p:set>
                                    <p:animEffect transition="in" filter="fade">
                                      <p:cBhvr>
                                        <p:cTn id="17" dur="500"/>
                                        <p:tgtEl>
                                          <p:spTgt spid="1283"/>
                                        </p:tgtEl>
                                      </p:cBhvr>
                                    </p:animEffect>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286"/>
                                        </p:tgtEl>
                                        <p:attrNameLst>
                                          <p:attrName>style.visibility</p:attrName>
                                        </p:attrNameLst>
                                      </p:cBhvr>
                                      <p:to>
                                        <p:strVal val="visible"/>
                                      </p:to>
                                    </p:set>
                                    <p:anim calcmode="lin" valueType="num">
                                      <p:cBhvr additive="base">
                                        <p:cTn id="21" dur="500"/>
                                        <p:tgtEl>
                                          <p:spTgt spid="1286"/>
                                        </p:tgtEl>
                                        <p:attrNameLst>
                                          <p:attrName>ppt_x</p:attrName>
                                        </p:attrNameLst>
                                      </p:cBhvr>
                                      <p:tavLst>
                                        <p:tav tm="0">
                                          <p:val>
                                            <p:strVal val="#ppt_x+1"/>
                                          </p:val>
                                        </p:tav>
                                        <p:tav tm="100000">
                                          <p:val>
                                            <p:strVal val="#ppt_x"/>
                                          </p:val>
                                        </p:tav>
                                      </p:tavLst>
                                    </p:anim>
                                  </p:childTnLst>
                                </p:cTn>
                              </p:par>
                              <p:par>
                                <p:cTn id="22" presetID="10" presetClass="entr" presetSubtype="0" fill="hold" nodeType="withEffect">
                                  <p:stCondLst>
                                    <p:cond delay="0"/>
                                  </p:stCondLst>
                                  <p:childTnLst>
                                    <p:set>
                                      <p:cBhvr>
                                        <p:cTn id="23" dur="1" fill="hold">
                                          <p:stCondLst>
                                            <p:cond delay="0"/>
                                          </p:stCondLst>
                                        </p:cTn>
                                        <p:tgtEl>
                                          <p:spTgt spid="1285"/>
                                        </p:tgtEl>
                                        <p:attrNameLst>
                                          <p:attrName>style.visibility</p:attrName>
                                        </p:attrNameLst>
                                      </p:cBhvr>
                                      <p:to>
                                        <p:strVal val="visible"/>
                                      </p:to>
                                    </p:set>
                                    <p:animEffect transition="in" filter="fade">
                                      <p:cBhvr>
                                        <p:cTn id="24" dur="500"/>
                                        <p:tgtEl>
                                          <p:spTgt spid="1285"/>
                                        </p:tgtEl>
                                      </p:cBhvr>
                                    </p:animEffect>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1288"/>
                                        </p:tgtEl>
                                        <p:attrNameLst>
                                          <p:attrName>style.visibility</p:attrName>
                                        </p:attrNameLst>
                                      </p:cBhvr>
                                      <p:to>
                                        <p:strVal val="visible"/>
                                      </p:to>
                                    </p:set>
                                    <p:anim calcmode="lin" valueType="num">
                                      <p:cBhvr additive="base">
                                        <p:cTn id="28" dur="500"/>
                                        <p:tgtEl>
                                          <p:spTgt spid="1288"/>
                                        </p:tgtEl>
                                        <p:attrNameLst>
                                          <p:attrName>ppt_x</p:attrName>
                                        </p:attrNameLst>
                                      </p:cBhvr>
                                      <p:tavLst>
                                        <p:tav tm="0">
                                          <p:val>
                                            <p:strVal val="#ppt_x+1"/>
                                          </p:val>
                                        </p:tav>
                                        <p:tav tm="100000">
                                          <p:val>
                                            <p:strVal val="#ppt_x"/>
                                          </p:val>
                                        </p:tav>
                                      </p:tavLst>
                                    </p:anim>
                                  </p:childTnLst>
                                </p:cTn>
                              </p:par>
                              <p:par>
                                <p:cTn id="29" presetID="10" presetClass="entr" presetSubtype="0" fill="hold" nodeType="withEffect">
                                  <p:stCondLst>
                                    <p:cond delay="0"/>
                                  </p:stCondLst>
                                  <p:childTnLst>
                                    <p:set>
                                      <p:cBhvr>
                                        <p:cTn id="30" dur="1" fill="hold">
                                          <p:stCondLst>
                                            <p:cond delay="0"/>
                                          </p:stCondLst>
                                        </p:cTn>
                                        <p:tgtEl>
                                          <p:spTgt spid="1287"/>
                                        </p:tgtEl>
                                        <p:attrNameLst>
                                          <p:attrName>style.visibility</p:attrName>
                                        </p:attrNameLst>
                                      </p:cBhvr>
                                      <p:to>
                                        <p:strVal val="visible"/>
                                      </p:to>
                                    </p:set>
                                    <p:animEffect transition="in" filter="fade">
                                      <p:cBhvr>
                                        <p:cTn id="31" dur="500"/>
                                        <p:tgtEl>
                                          <p:spTgt spid="1287"/>
                                        </p:tgtEl>
                                      </p:cBhvr>
                                    </p:animEffect>
                                  </p:childTnLst>
                                </p:cTn>
                              </p:par>
                            </p:childTnLst>
                          </p:cTn>
                        </p:par>
                        <p:par>
                          <p:cTn id="32" fill="hold">
                            <p:stCondLst>
                              <p:cond delay="2000"/>
                            </p:stCondLst>
                            <p:childTnLst>
                              <p:par>
                                <p:cTn id="33" presetID="2" presetClass="entr" presetSubtype="2" fill="hold" nodeType="afterEffect">
                                  <p:stCondLst>
                                    <p:cond delay="0"/>
                                  </p:stCondLst>
                                  <p:childTnLst>
                                    <p:set>
                                      <p:cBhvr>
                                        <p:cTn id="34" dur="1" fill="hold">
                                          <p:stCondLst>
                                            <p:cond delay="0"/>
                                          </p:stCondLst>
                                        </p:cTn>
                                        <p:tgtEl>
                                          <p:spTgt spid="1290"/>
                                        </p:tgtEl>
                                        <p:attrNameLst>
                                          <p:attrName>style.visibility</p:attrName>
                                        </p:attrNameLst>
                                      </p:cBhvr>
                                      <p:to>
                                        <p:strVal val="visible"/>
                                      </p:to>
                                    </p:set>
                                    <p:anim calcmode="lin" valueType="num">
                                      <p:cBhvr additive="base">
                                        <p:cTn id="35" dur="500"/>
                                        <p:tgtEl>
                                          <p:spTgt spid="1290"/>
                                        </p:tgtEl>
                                        <p:attrNameLst>
                                          <p:attrName>ppt_x</p:attrName>
                                        </p:attrNameLst>
                                      </p:cBhvr>
                                      <p:tavLst>
                                        <p:tav tm="0">
                                          <p:val>
                                            <p:strVal val="#ppt_x+1"/>
                                          </p:val>
                                        </p:tav>
                                        <p:tav tm="100000">
                                          <p:val>
                                            <p:strVal val="#ppt_x"/>
                                          </p:val>
                                        </p:tav>
                                      </p:tavLst>
                                    </p:anim>
                                  </p:childTnLst>
                                </p:cTn>
                              </p:par>
                              <p:par>
                                <p:cTn id="36" presetID="10" presetClass="entr" presetSubtype="0" fill="hold" nodeType="withEffect">
                                  <p:stCondLst>
                                    <p:cond delay="0"/>
                                  </p:stCondLst>
                                  <p:childTnLst>
                                    <p:set>
                                      <p:cBhvr>
                                        <p:cTn id="37" dur="1" fill="hold">
                                          <p:stCondLst>
                                            <p:cond delay="0"/>
                                          </p:stCondLst>
                                        </p:cTn>
                                        <p:tgtEl>
                                          <p:spTgt spid="1289"/>
                                        </p:tgtEl>
                                        <p:attrNameLst>
                                          <p:attrName>style.visibility</p:attrName>
                                        </p:attrNameLst>
                                      </p:cBhvr>
                                      <p:to>
                                        <p:strVal val="visible"/>
                                      </p:to>
                                    </p:set>
                                    <p:animEffect transition="in" filter="fade">
                                      <p:cBhvr>
                                        <p:cTn id="38" dur="500"/>
                                        <p:tgtEl>
                                          <p:spTgt spid="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3"/>
          <p:cNvSpPr/>
          <p:nvPr/>
        </p:nvSpPr>
        <p:spPr>
          <a:xfrm>
            <a:off x="4064000" y="0"/>
            <a:ext cx="4064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Roboto"/>
              <a:ea typeface="Roboto"/>
              <a:cs typeface="Roboto"/>
              <a:sym typeface="Roboto"/>
            </a:endParaRPr>
          </a:p>
        </p:txBody>
      </p:sp>
      <p:sp>
        <p:nvSpPr>
          <p:cNvPr id="1300" name="Google Shape;1300;p13"/>
          <p:cNvSpPr txBox="1"/>
          <p:nvPr/>
        </p:nvSpPr>
        <p:spPr>
          <a:xfrm>
            <a:off x="4590375" y="659712"/>
            <a:ext cx="3011400" cy="4926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F7F7F"/>
              </a:buClr>
              <a:buSzPts val="3200"/>
              <a:buFont typeface="Roboto"/>
              <a:buNone/>
            </a:pPr>
            <a:r>
              <a:rPr lang="lt-LT" sz="3200" b="0" i="0" u="none" strike="noStrike" cap="none">
                <a:solidFill>
                  <a:srgbClr val="674EA7"/>
                </a:solidFill>
                <a:latin typeface="Open Sans"/>
                <a:ea typeface="Open Sans"/>
                <a:cs typeface="Open Sans"/>
                <a:sym typeface="Open Sans"/>
              </a:rPr>
              <a:t>1 KRYPTIS</a:t>
            </a:r>
            <a:endParaRPr sz="3200" b="0" i="0" u="none" strike="noStrike" cap="none">
              <a:solidFill>
                <a:srgbClr val="674EA7"/>
              </a:solidFill>
              <a:latin typeface="Open Sans"/>
              <a:ea typeface="Open Sans"/>
              <a:cs typeface="Open Sans"/>
              <a:sym typeface="Open Sans"/>
            </a:endParaRPr>
          </a:p>
        </p:txBody>
      </p:sp>
      <p:sp>
        <p:nvSpPr>
          <p:cNvPr id="1301" name="Google Shape;1301;p13"/>
          <p:cNvSpPr txBox="1"/>
          <p:nvPr/>
        </p:nvSpPr>
        <p:spPr>
          <a:xfrm>
            <a:off x="4241550" y="1142400"/>
            <a:ext cx="3708900" cy="5364300"/>
          </a:xfrm>
          <a:prstGeom prst="rect">
            <a:avLst/>
          </a:prstGeom>
          <a:noFill/>
          <a:ln>
            <a:noFill/>
          </a:ln>
        </p:spPr>
        <p:txBody>
          <a:bodyPr spcFirstLastPara="1" wrap="square" lIns="0" tIns="0" rIns="0" bIns="0" anchor="t" anchorCtr="0">
            <a:spAutoFit/>
          </a:bodyPr>
          <a:lstStyle/>
          <a:p>
            <a:pPr marL="685800" marR="0" lvl="0" indent="-22860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914400" marR="0" lvl="0" indent="-228600" algn="l" rtl="0">
              <a:lnSpc>
                <a:spcPct val="115000"/>
              </a:lnSpc>
              <a:spcBef>
                <a:spcPts val="0"/>
              </a:spcBef>
              <a:spcAft>
                <a:spcPts val="0"/>
              </a:spcAft>
              <a:buClr>
                <a:srgbClr val="000000"/>
              </a:buClr>
              <a:buSzPts val="1100"/>
              <a:buFont typeface="Arial"/>
              <a:buNone/>
            </a:pPr>
            <a:r>
              <a:rPr lang="lt-LT" sz="1150" b="1" i="0" u="none" strike="noStrike" cap="none">
                <a:solidFill>
                  <a:schemeClr val="dk1"/>
                </a:solidFill>
                <a:latin typeface="Open Sans"/>
                <a:ea typeface="Open Sans"/>
                <a:cs typeface="Open Sans"/>
                <a:sym typeface="Open Sans"/>
              </a:rPr>
              <a:t>   </a:t>
            </a:r>
            <a:r>
              <a:rPr lang="lt-LT" sz="1250" b="1" i="0" u="none" strike="noStrike" cap="none">
                <a:solidFill>
                  <a:schemeClr val="dk1"/>
                </a:solidFill>
                <a:latin typeface="Open Sans"/>
                <a:ea typeface="Open Sans"/>
                <a:cs typeface="Open Sans"/>
                <a:sym typeface="Open Sans"/>
              </a:rPr>
              <a:t>  </a:t>
            </a:r>
            <a:r>
              <a:rPr lang="lt-LT" sz="1350" b="1" i="0" u="none" strike="noStrike" cap="none">
                <a:solidFill>
                  <a:srgbClr val="20124D"/>
                </a:solidFill>
                <a:latin typeface="Open Sans"/>
                <a:ea typeface="Open Sans"/>
                <a:cs typeface="Open Sans"/>
                <a:sym typeface="Open Sans"/>
              </a:rPr>
              <a:t>Nuotolinio mokymosi platformos sukūrimas vyresnio amžiaus žmonėms.</a:t>
            </a:r>
            <a:endParaRPr sz="800" b="0" i="0" u="none" strike="noStrike" cap="none">
              <a:solidFill>
                <a:srgbClr val="000000"/>
              </a:solidFill>
              <a:latin typeface="Times New Roman"/>
              <a:ea typeface="Times New Roman"/>
              <a:cs typeface="Times New Roman"/>
              <a:sym typeface="Times New Roman"/>
            </a:endParaRPr>
          </a:p>
          <a:p>
            <a:pPr marL="914400" marR="0" lvl="0" indent="-22860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endParaRPr sz="1100" b="0" i="0" u="none" strike="noStrike" cap="none">
              <a:solidFill>
                <a:srgbClr val="3F3F3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lt-LT" sz="1100" b="0" i="0" u="none" strike="noStrike" cap="none">
                <a:solidFill>
                  <a:srgbClr val="20124D"/>
                </a:solidFill>
                <a:latin typeface="Open Sans"/>
                <a:ea typeface="Open Sans"/>
                <a:cs typeface="Open Sans"/>
                <a:sym typeface="Open Sans"/>
              </a:rPr>
              <a:t>Atsižvelgę į vis labiau senstančią visuomenę ir didesnę nemokamų paslaugų senjorams pasiūlą rinkoje, bei mūsų teikiamos paslaugos prieinamumą visiems, besinaudojantiems išmaniais įrenginiais, ruošime naujas ir tobulinsime jau turimas neformalaus švietimo mokymų programas, teikiamas nuotoliu ir mišriu būdu.</a:t>
            </a:r>
            <a:endParaRPr sz="1100" b="0"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0" i="0" u="none" strike="noStrike" cap="none">
                <a:solidFill>
                  <a:srgbClr val="20124D"/>
                </a:solidFill>
                <a:latin typeface="Open Sans"/>
                <a:ea typeface="Open Sans"/>
                <a:cs typeface="Open Sans"/>
                <a:sym typeface="Open Sans"/>
              </a:rPr>
              <a:t>Kursime atvirą ir saugią aplinką mokymuisi internete.</a:t>
            </a:r>
            <a:endParaRPr sz="1100" b="0"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0" i="0" u="none" strike="noStrike" cap="none">
                <a:solidFill>
                  <a:srgbClr val="20124D"/>
                </a:solidFill>
                <a:latin typeface="Open Sans"/>
                <a:ea typeface="Open Sans"/>
                <a:cs typeface="Open Sans"/>
                <a:sym typeface="Open Sans"/>
              </a:rPr>
              <a:t>Ypatingą dėmesį skirsime senjorų informacinių technologijų įgūdžių lavinimui, kad taptume prieinami kuo didesniam vyresnio amžiaus žmonių kiekiui.</a:t>
            </a:r>
            <a:endParaRPr sz="1100" b="0"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endParaRPr sz="1100" b="0" i="0" u="none" strike="noStrike" cap="none">
              <a:solidFill>
                <a:srgbClr val="3F3F3F"/>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914400" marR="0" lvl="0" indent="-22860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33"/>
              <a:buFont typeface="Arial"/>
              <a:buNone/>
            </a:pPr>
            <a:endParaRPr sz="1333"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33"/>
              <a:buFont typeface="Arial"/>
              <a:buNone/>
            </a:pPr>
            <a:endParaRPr sz="1333" b="0" i="0" u="none" strike="noStrike" cap="none">
              <a:solidFill>
                <a:srgbClr val="7F7F7F"/>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1333"/>
              <a:buFont typeface="Arial"/>
              <a:buNone/>
            </a:pPr>
            <a:r>
              <a:rPr lang="lt-LT" sz="1333"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02" name="Google Shape;1302;p13"/>
          <p:cNvSpPr txBox="1"/>
          <p:nvPr/>
        </p:nvSpPr>
        <p:spPr>
          <a:xfrm>
            <a:off x="8635999" y="659712"/>
            <a:ext cx="3011400" cy="4926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F7F7F"/>
              </a:buClr>
              <a:buSzPts val="3200"/>
              <a:buFont typeface="Roboto"/>
              <a:buNone/>
            </a:pPr>
            <a:r>
              <a:rPr lang="lt-LT" sz="3200" b="0" i="0" u="none" strike="noStrike" cap="none">
                <a:solidFill>
                  <a:srgbClr val="674EA7"/>
                </a:solidFill>
                <a:latin typeface="Open Sans"/>
                <a:ea typeface="Open Sans"/>
                <a:cs typeface="Open Sans"/>
                <a:sym typeface="Open Sans"/>
              </a:rPr>
              <a:t>2 KRYPTIS</a:t>
            </a:r>
            <a:endParaRPr sz="1400" b="0" i="0" u="none" strike="noStrike" cap="none">
              <a:solidFill>
                <a:srgbClr val="674EA7"/>
              </a:solidFill>
              <a:latin typeface="Open Sans"/>
              <a:ea typeface="Open Sans"/>
              <a:cs typeface="Open Sans"/>
              <a:sym typeface="Open Sans"/>
            </a:endParaRPr>
          </a:p>
        </p:txBody>
      </p:sp>
      <p:sp>
        <p:nvSpPr>
          <p:cNvPr id="1303" name="Google Shape;1303;p13"/>
          <p:cNvSpPr txBox="1"/>
          <p:nvPr/>
        </p:nvSpPr>
        <p:spPr>
          <a:xfrm>
            <a:off x="8173775" y="1355825"/>
            <a:ext cx="3708900" cy="4118820"/>
          </a:xfrm>
          <a:prstGeom prst="rect">
            <a:avLst/>
          </a:prstGeom>
          <a:noFill/>
          <a:ln>
            <a:noFill/>
          </a:ln>
        </p:spPr>
        <p:txBody>
          <a:bodyPr spcFirstLastPara="1" wrap="square" lIns="0" tIns="0" rIns="0" bIns="0" anchor="t" anchorCtr="0">
            <a:spAutoFit/>
          </a:bodyPr>
          <a:lstStyle/>
          <a:p>
            <a:pPr marL="914400" marR="0" lvl="0" indent="-228600" algn="l" rtl="0">
              <a:lnSpc>
                <a:spcPct val="115000"/>
              </a:lnSpc>
              <a:spcBef>
                <a:spcPts val="0"/>
              </a:spcBef>
              <a:spcAft>
                <a:spcPts val="0"/>
              </a:spcAft>
              <a:buClr>
                <a:srgbClr val="000000"/>
              </a:buClr>
              <a:buSzPts val="1100"/>
              <a:buFont typeface="Arial"/>
              <a:buNone/>
            </a:pPr>
            <a:r>
              <a:rPr lang="lt-LT" sz="700" b="0" i="0" u="none" strike="noStrike" cap="none">
                <a:solidFill>
                  <a:srgbClr val="000000"/>
                </a:solidFill>
                <a:highlight>
                  <a:srgbClr val="FFFFFF"/>
                </a:highlight>
                <a:latin typeface="Times New Roman"/>
                <a:ea typeface="Times New Roman"/>
                <a:cs typeface="Times New Roman"/>
                <a:sym typeface="Times New Roman"/>
              </a:rPr>
              <a:t>  </a:t>
            </a:r>
            <a:r>
              <a:rPr lang="lt-LT" sz="1350" b="1" i="0" u="none" strike="noStrike" cap="none">
                <a:solidFill>
                  <a:srgbClr val="20124D"/>
                </a:solidFill>
                <a:highlight>
                  <a:schemeClr val="lt1"/>
                </a:highlight>
                <a:latin typeface="Open Sans"/>
                <a:ea typeface="Open Sans"/>
                <a:cs typeface="Open Sans"/>
                <a:sym typeface="Open Sans"/>
              </a:rPr>
              <a:t>Socialinės integracijos ir ekonominės veiklos skatinimas.</a:t>
            </a:r>
            <a:endParaRPr sz="900" b="0" i="0" u="none" strike="noStrike" cap="none">
              <a:solidFill>
                <a:srgbClr val="20124D"/>
              </a:solidFill>
              <a:highlight>
                <a:srgbClr val="FFFFFF"/>
              </a:highlight>
              <a:latin typeface="Open Sans"/>
              <a:ea typeface="Open Sans"/>
              <a:cs typeface="Open Sans"/>
              <a:sym typeface="Open Sans"/>
            </a:endParaRPr>
          </a:p>
          <a:p>
            <a:pPr marL="914400" marR="0" lvl="0" indent="-22860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highlight>
                <a:srgbClr val="FFFFFF"/>
              </a:highlight>
              <a:latin typeface="Arial"/>
              <a:ea typeface="Arial"/>
              <a:cs typeface="Arial"/>
              <a:sym typeface="Arial"/>
            </a:endParaRPr>
          </a:p>
          <a:p>
            <a:pPr marL="68580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000000"/>
              </a:solidFill>
              <a:highlight>
                <a:srgbClr val="FFFFFF"/>
              </a:highlight>
              <a:latin typeface="Arial"/>
              <a:ea typeface="Arial"/>
              <a:cs typeface="Arial"/>
              <a:sym typeface="Arial"/>
            </a:endParaRPr>
          </a:p>
          <a:p>
            <a:pPr marL="68580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000000"/>
              </a:solidFill>
              <a:highlight>
                <a:srgbClr val="FFFFFF"/>
              </a:highlight>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100"/>
              <a:buFont typeface="Arial"/>
              <a:buNone/>
            </a:pPr>
            <a:r>
              <a:rPr lang="lt-LT" sz="1100" b="0" i="0" u="none" strike="noStrike" cap="none">
                <a:solidFill>
                  <a:srgbClr val="20124D"/>
                </a:solidFill>
                <a:highlight>
                  <a:srgbClr val="FFFFFF"/>
                </a:highlight>
                <a:latin typeface="Open Sans"/>
                <a:ea typeface="Open Sans"/>
                <a:cs typeface="Open Sans"/>
                <a:sym typeface="Open Sans"/>
              </a:rPr>
              <a:t>Atsižvelgę į didėjantį senjorų besinaudojančių internetu kiekį, skatinsime socialinę integraciją ir tobulinsime aktyvaus senėjimo koncepsiją bendradarbiaudami su Lietuvos mokslininkais. Dalinsimės gerąją patirtimi su užsienio organizacijomis, kurios vykdo panašią veiklą. </a:t>
            </a:r>
            <a:endParaRPr sz="1100" b="0" i="0" u="none" strike="noStrike" cap="none">
              <a:solidFill>
                <a:srgbClr val="20124D"/>
              </a:solidFill>
              <a:highlight>
                <a:srgbClr val="FFFFFF"/>
              </a:highlight>
              <a:latin typeface="Open Sans"/>
              <a:ea typeface="Open Sans"/>
              <a:cs typeface="Open Sans"/>
              <a:sym typeface="Open Sans"/>
            </a:endParaRPr>
          </a:p>
          <a:p>
            <a:pPr marL="457200" marR="0" lvl="0" indent="0" algn="just" rtl="0">
              <a:lnSpc>
                <a:spcPct val="150000"/>
              </a:lnSpc>
              <a:spcBef>
                <a:spcPts val="0"/>
              </a:spcBef>
              <a:spcAft>
                <a:spcPts val="0"/>
              </a:spcAft>
              <a:buClr>
                <a:srgbClr val="000000"/>
              </a:buClr>
              <a:buSzPts val="1100"/>
              <a:buFont typeface="Arial"/>
              <a:buNone/>
            </a:pPr>
            <a:r>
              <a:rPr lang="lt-LT" sz="1100" b="0" i="0" u="none" strike="noStrike" cap="none">
                <a:solidFill>
                  <a:srgbClr val="20124D"/>
                </a:solidFill>
                <a:highlight>
                  <a:srgbClr val="FFFFFF"/>
                </a:highlight>
                <a:latin typeface="Open Sans"/>
                <a:ea typeface="Open Sans"/>
                <a:cs typeface="Open Sans"/>
                <a:sym typeface="Open Sans"/>
              </a:rPr>
              <a:t>Informuosime Senjorų pasaulio bendruomenės narius ir visuomenę apie senjorų socialinės įtraukties priemones bei ekonominės veiklos (įsidarbinimo) ir savanoriavimo galimybes.</a:t>
            </a:r>
            <a:endParaRPr sz="1100" b="0" i="0" u="none" strike="noStrike" cap="none">
              <a:solidFill>
                <a:srgbClr val="20124D"/>
              </a:solidFill>
              <a:highlight>
                <a:srgbClr val="FFFFFF"/>
              </a:highlight>
              <a:latin typeface="Open Sans"/>
              <a:ea typeface="Open Sans"/>
              <a:cs typeface="Open Sans"/>
              <a:sym typeface="Open Sans"/>
            </a:endParaRPr>
          </a:p>
          <a:p>
            <a:pPr marL="45720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20124D"/>
              </a:solidFill>
              <a:highlight>
                <a:srgbClr val="FFFFFF"/>
              </a:highlight>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333"/>
              <a:buFont typeface="Arial"/>
              <a:buNone/>
            </a:pPr>
            <a:endParaRPr sz="1400" b="0" i="0" u="none" strike="noStrike" cap="none">
              <a:solidFill>
                <a:srgbClr val="000000"/>
              </a:solidFill>
              <a:latin typeface="Arial"/>
              <a:ea typeface="Arial"/>
              <a:cs typeface="Arial"/>
              <a:sym typeface="Arial"/>
            </a:endParaRPr>
          </a:p>
        </p:txBody>
      </p:sp>
      <p:pic>
        <p:nvPicPr>
          <p:cNvPr id="1304" name="Google Shape;1304;p13"/>
          <p:cNvPicPr preferRelativeResize="0">
            <a:picLocks noGrp="1"/>
          </p:cNvPicPr>
          <p:nvPr>
            <p:ph type="pic" idx="2"/>
          </p:nvPr>
        </p:nvPicPr>
        <p:blipFill rotWithShape="1">
          <a:blip r:embed="rId3">
            <a:alphaModFix/>
          </a:blip>
          <a:srcRect l="10493" r="10492"/>
          <a:stretch/>
        </p:blipFill>
        <p:spPr>
          <a:xfrm>
            <a:off x="0" y="0"/>
            <a:ext cx="4063999" cy="6857999"/>
          </a:xfrm>
          <a:prstGeom prst="rect">
            <a:avLst/>
          </a:prstGeom>
          <a:solidFill>
            <a:srgbClr val="F2F2F2"/>
          </a:solidFill>
          <a:ln>
            <a:noFill/>
          </a:ln>
        </p:spPr>
      </p:pic>
      <p:pic>
        <p:nvPicPr>
          <p:cNvPr id="1305" name="Google Shape;1305;p13"/>
          <p:cNvPicPr preferRelativeResize="0"/>
          <p:nvPr/>
        </p:nvPicPr>
        <p:blipFill rotWithShape="1">
          <a:blip r:embed="rId4">
            <a:alphaModFix/>
          </a:blip>
          <a:srcRect/>
          <a:stretch/>
        </p:blipFill>
        <p:spPr>
          <a:xfrm>
            <a:off x="117862" y="7505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00"/>
                                        </p:tgtEl>
                                        <p:attrNameLst>
                                          <p:attrName>style.visibility</p:attrName>
                                        </p:attrNameLst>
                                      </p:cBhvr>
                                      <p:to>
                                        <p:strVal val="visible"/>
                                      </p:to>
                                    </p:set>
                                    <p:anim calcmode="lin" valueType="num">
                                      <p:cBhvr additive="base">
                                        <p:cTn id="7" dur="500"/>
                                        <p:tgtEl>
                                          <p:spTgt spid="1300"/>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301"/>
                                        </p:tgtEl>
                                        <p:attrNameLst>
                                          <p:attrName>style.visibility</p:attrName>
                                        </p:attrNameLst>
                                      </p:cBhvr>
                                      <p:to>
                                        <p:strVal val="visible"/>
                                      </p:to>
                                    </p:set>
                                    <p:animEffect transition="in" filter="fade">
                                      <p:cBhvr>
                                        <p:cTn id="10" dur="500"/>
                                        <p:tgtEl>
                                          <p:spTgt spid="1301"/>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302"/>
                                        </p:tgtEl>
                                        <p:attrNameLst>
                                          <p:attrName>style.visibility</p:attrName>
                                        </p:attrNameLst>
                                      </p:cBhvr>
                                      <p:to>
                                        <p:strVal val="visible"/>
                                      </p:to>
                                    </p:set>
                                    <p:anim calcmode="lin" valueType="num">
                                      <p:cBhvr additive="base">
                                        <p:cTn id="14" dur="500"/>
                                        <p:tgtEl>
                                          <p:spTgt spid="1302"/>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303"/>
                                        </p:tgtEl>
                                        <p:attrNameLst>
                                          <p:attrName>style.visibility</p:attrName>
                                        </p:attrNameLst>
                                      </p:cBhvr>
                                      <p:to>
                                        <p:strVal val="visible"/>
                                      </p:to>
                                    </p:set>
                                    <p:animEffect transition="in" filter="fade">
                                      <p:cBhvr>
                                        <p:cTn id="17" dur="500"/>
                                        <p:tgtEl>
                                          <p:spTgt spid="1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14"/>
          <p:cNvSpPr/>
          <p:nvPr/>
        </p:nvSpPr>
        <p:spPr>
          <a:xfrm>
            <a:off x="4064000" y="0"/>
            <a:ext cx="4064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Roboto"/>
              <a:ea typeface="Roboto"/>
              <a:cs typeface="Roboto"/>
              <a:sym typeface="Roboto"/>
            </a:endParaRPr>
          </a:p>
        </p:txBody>
      </p:sp>
      <p:sp>
        <p:nvSpPr>
          <p:cNvPr id="1311" name="Google Shape;1311;p14"/>
          <p:cNvSpPr txBox="1"/>
          <p:nvPr/>
        </p:nvSpPr>
        <p:spPr>
          <a:xfrm>
            <a:off x="4590375" y="659712"/>
            <a:ext cx="3011400" cy="4926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F7F7F"/>
              </a:buClr>
              <a:buSzPts val="3200"/>
              <a:buFont typeface="Roboto"/>
              <a:buNone/>
            </a:pPr>
            <a:r>
              <a:rPr lang="lt-LT" sz="3200" b="0" i="0" u="none" strike="noStrike" cap="none">
                <a:solidFill>
                  <a:srgbClr val="674EA7"/>
                </a:solidFill>
                <a:latin typeface="Open Sans"/>
                <a:ea typeface="Open Sans"/>
                <a:cs typeface="Open Sans"/>
                <a:sym typeface="Open Sans"/>
              </a:rPr>
              <a:t>4 KRYPTIS</a:t>
            </a:r>
            <a:endParaRPr sz="2133" b="0" i="0" u="none" strike="noStrike" cap="none">
              <a:solidFill>
                <a:srgbClr val="674EA7"/>
              </a:solidFill>
              <a:latin typeface="Open Sans"/>
              <a:ea typeface="Open Sans"/>
              <a:cs typeface="Open Sans"/>
              <a:sym typeface="Open Sans"/>
            </a:endParaRPr>
          </a:p>
        </p:txBody>
      </p:sp>
      <p:sp>
        <p:nvSpPr>
          <p:cNvPr id="1312" name="Google Shape;1312;p14"/>
          <p:cNvSpPr txBox="1"/>
          <p:nvPr/>
        </p:nvSpPr>
        <p:spPr>
          <a:xfrm>
            <a:off x="560962" y="659712"/>
            <a:ext cx="3011400" cy="4926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F7F7F"/>
              </a:buClr>
              <a:buSzPts val="3200"/>
              <a:buFont typeface="Roboto"/>
              <a:buNone/>
            </a:pPr>
            <a:r>
              <a:rPr lang="lt-LT" sz="3200" b="0" i="0" u="none" strike="noStrike" cap="none">
                <a:solidFill>
                  <a:srgbClr val="674EA7"/>
                </a:solidFill>
                <a:latin typeface="Open Sans"/>
                <a:ea typeface="Open Sans"/>
                <a:cs typeface="Open Sans"/>
                <a:sym typeface="Open Sans"/>
              </a:rPr>
              <a:t>3 KRYPTIS</a:t>
            </a:r>
            <a:r>
              <a:rPr lang="lt-LT" sz="3200" b="0" i="0" u="none" strike="noStrike" cap="none">
                <a:solidFill>
                  <a:srgbClr val="7F7F7F"/>
                </a:solidFill>
                <a:latin typeface="Roboto"/>
                <a:ea typeface="Roboto"/>
                <a:cs typeface="Roboto"/>
                <a:sym typeface="Roboto"/>
              </a:rPr>
              <a:t> </a:t>
            </a:r>
            <a:endParaRPr sz="2133" b="0" i="0" u="none" strike="noStrike" cap="none">
              <a:solidFill>
                <a:srgbClr val="7F7F7F"/>
              </a:solidFill>
              <a:latin typeface="Roboto"/>
              <a:ea typeface="Roboto"/>
              <a:cs typeface="Roboto"/>
              <a:sym typeface="Roboto"/>
            </a:endParaRPr>
          </a:p>
        </p:txBody>
      </p:sp>
      <p:sp>
        <p:nvSpPr>
          <p:cNvPr id="1313" name="Google Shape;1313;p14"/>
          <p:cNvSpPr txBox="1"/>
          <p:nvPr/>
        </p:nvSpPr>
        <p:spPr>
          <a:xfrm>
            <a:off x="248625" y="1501150"/>
            <a:ext cx="3501600" cy="3717000"/>
          </a:xfrm>
          <a:prstGeom prst="rect">
            <a:avLst/>
          </a:prstGeom>
          <a:noFill/>
          <a:ln>
            <a:noFill/>
          </a:ln>
        </p:spPr>
        <p:txBody>
          <a:bodyPr spcFirstLastPara="1" wrap="square" lIns="0" tIns="0" rIns="0" bIns="0" anchor="t" anchorCtr="0">
            <a:spAutoFit/>
          </a:bodyPr>
          <a:lstStyle/>
          <a:p>
            <a:pPr marL="457200" marR="0" lvl="0" indent="0" algn="l" rtl="0">
              <a:lnSpc>
                <a:spcPct val="150000"/>
              </a:lnSpc>
              <a:spcBef>
                <a:spcPts val="0"/>
              </a:spcBef>
              <a:spcAft>
                <a:spcPts val="0"/>
              </a:spcAft>
              <a:buClr>
                <a:srgbClr val="000000"/>
              </a:buClr>
              <a:buSzPts val="1350"/>
              <a:buFont typeface="Arial"/>
              <a:buNone/>
            </a:pPr>
            <a:r>
              <a:rPr lang="lt-LT" sz="1350" b="1" i="0" u="none" strike="noStrike" cap="none">
                <a:solidFill>
                  <a:srgbClr val="20124D"/>
                </a:solidFill>
                <a:latin typeface="Open Sans"/>
                <a:ea typeface="Open Sans"/>
                <a:cs typeface="Open Sans"/>
                <a:sym typeface="Open Sans"/>
              </a:rPr>
              <a:t>Socialinio verslo vystymas veiklos tęstinumui užtikrinti.</a:t>
            </a:r>
            <a:endParaRPr sz="1300" b="0" i="0" u="none" strike="noStrike" cap="none">
              <a:solidFill>
                <a:srgbClr val="20124D"/>
              </a:solidFill>
              <a:latin typeface="Open Sans"/>
              <a:ea typeface="Open Sans"/>
              <a:cs typeface="Open Sans"/>
              <a:sym typeface="Open Sans"/>
            </a:endParaRPr>
          </a:p>
          <a:p>
            <a:pPr marL="457200" marR="0" lvl="0" indent="0" algn="l" rtl="0">
              <a:lnSpc>
                <a:spcPct val="15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100"/>
              <a:buFont typeface="Arial"/>
              <a:buNone/>
            </a:pPr>
            <a:r>
              <a:rPr lang="lt-LT" sz="1100" b="0" i="0" u="none" strike="noStrike" cap="none">
                <a:solidFill>
                  <a:srgbClr val="20124D"/>
                </a:solidFill>
                <a:latin typeface="Open Sans"/>
                <a:ea typeface="Open Sans"/>
                <a:cs typeface="Open Sans"/>
                <a:sym typeface="Open Sans"/>
              </a:rPr>
              <a:t>Atsižvelgę į organizacijos nestabilius finansavimo šaltinius, stiprinsime socialinį verslą, gerindami mokymų turinį, kurdami naujas paslaugas  ir plėsdami paslaugos vartotojų skaičių. Ieškosime rėmėjų (juridinių asmenų)  ir naujų finansavimo šaltinių. </a:t>
            </a:r>
            <a:endParaRPr sz="1100" b="0" i="0" u="none" strike="noStrike" cap="none">
              <a:solidFill>
                <a:srgbClr val="20124D"/>
              </a:solidFill>
              <a:latin typeface="Open Sans"/>
              <a:ea typeface="Open Sans"/>
              <a:cs typeface="Open Sans"/>
              <a:sym typeface="Open Sans"/>
            </a:endParaRPr>
          </a:p>
          <a:p>
            <a:pPr marL="457200" marR="0" lvl="0" indent="0" algn="l" rtl="0">
              <a:lnSpc>
                <a:spcPct val="150000"/>
              </a:lnSpc>
              <a:spcBef>
                <a:spcPts val="0"/>
              </a:spcBef>
              <a:spcAft>
                <a:spcPts val="0"/>
              </a:spcAft>
              <a:buClr>
                <a:srgbClr val="000000"/>
              </a:buClr>
              <a:buSzPts val="1100"/>
              <a:buFont typeface="Arial"/>
              <a:buNone/>
            </a:pPr>
            <a:r>
              <a:rPr lang="lt-LT" sz="1100" b="0" i="0" u="none" strike="noStrike" cap="none">
                <a:solidFill>
                  <a:srgbClr val="20124D"/>
                </a:solidFill>
                <a:latin typeface="Open Sans"/>
                <a:ea typeface="Open Sans"/>
                <a:cs typeface="Open Sans"/>
                <a:sym typeface="Open Sans"/>
              </a:rPr>
              <a:t>Didinsime SP organizacijos efektyvumą sukurdami naujas darbo vietas, tobulindami darbuotojų ir savanorių kompetencijas.  </a:t>
            </a:r>
            <a:endParaRPr sz="1100" b="0" i="0" u="none" strike="noStrike" cap="none">
              <a:solidFill>
                <a:srgbClr val="20124D"/>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1200"/>
              </a:spcBef>
              <a:spcAft>
                <a:spcPts val="0"/>
              </a:spcAft>
              <a:buClr>
                <a:srgbClr val="000000"/>
              </a:buClr>
              <a:buSzPts val="1333"/>
              <a:buFont typeface="Arial"/>
              <a:buNone/>
            </a:pPr>
            <a:endParaRPr sz="1333" b="0" i="0" u="none" strike="noStrike" cap="none">
              <a:solidFill>
                <a:schemeClr val="dk1"/>
              </a:solidFill>
              <a:latin typeface="Arial"/>
              <a:ea typeface="Arial"/>
              <a:cs typeface="Arial"/>
              <a:sym typeface="Arial"/>
            </a:endParaRPr>
          </a:p>
        </p:txBody>
      </p:sp>
      <p:sp>
        <p:nvSpPr>
          <p:cNvPr id="1314" name="Google Shape;1314;p14"/>
          <p:cNvSpPr txBox="1"/>
          <p:nvPr/>
        </p:nvSpPr>
        <p:spPr>
          <a:xfrm>
            <a:off x="4590425" y="1501150"/>
            <a:ext cx="3011400" cy="35208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67"/>
              <a:buFont typeface="Arial"/>
              <a:buNone/>
            </a:pPr>
            <a:r>
              <a:rPr lang="lt-LT" sz="1350" b="1" i="0" u="none" strike="noStrike" cap="none">
                <a:solidFill>
                  <a:srgbClr val="20124D"/>
                </a:solidFill>
                <a:latin typeface="Open Sans"/>
                <a:ea typeface="Open Sans"/>
                <a:cs typeface="Open Sans"/>
                <a:sym typeface="Open Sans"/>
              </a:rPr>
              <a:t>Prekės ženklo stiprinimas  ir organizacijos įvaizdžio kūrimas visuomenėje.</a:t>
            </a:r>
            <a:endParaRPr sz="1100" b="0"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100"/>
              <a:buFont typeface="Arial"/>
              <a:buNone/>
            </a:pPr>
            <a:r>
              <a:rPr lang="lt-LT" sz="1100" b="0" i="0" u="none" strike="noStrike" cap="none">
                <a:solidFill>
                  <a:srgbClr val="20124D"/>
                </a:solidFill>
                <a:latin typeface="Open Sans"/>
                <a:ea typeface="Open Sans"/>
                <a:cs typeface="Open Sans"/>
                <a:sym typeface="Open Sans"/>
              </a:rPr>
              <a:t>Atsižvelgę  į lengvą ir nebrangų konkurentų perėjimą į virtualią mokymų erdvę, stiprinsime Senjorų pasaulio prekinį ženklą.</a:t>
            </a:r>
            <a:endParaRPr sz="1100" b="0" i="0" u="none" strike="noStrike" cap="none">
              <a:solidFill>
                <a:srgbClr val="20124D"/>
              </a:solidFill>
              <a:latin typeface="Open Sans"/>
              <a:ea typeface="Open Sans"/>
              <a:cs typeface="Open Sans"/>
              <a:sym typeface="Open Sans"/>
            </a:endParaRPr>
          </a:p>
          <a:p>
            <a:pPr marL="457200" marR="0" lvl="0" indent="0" algn="l" rtl="0">
              <a:lnSpc>
                <a:spcPct val="150000"/>
              </a:lnSpc>
              <a:spcBef>
                <a:spcPts val="0"/>
              </a:spcBef>
              <a:spcAft>
                <a:spcPts val="0"/>
              </a:spcAft>
              <a:buClr>
                <a:srgbClr val="000000"/>
              </a:buClr>
              <a:buSzPts val="1100"/>
              <a:buFont typeface="Arial"/>
              <a:buNone/>
            </a:pPr>
            <a:r>
              <a:rPr lang="lt-LT" sz="1100" b="0" i="0" u="none" strike="noStrike" cap="none">
                <a:solidFill>
                  <a:srgbClr val="20124D"/>
                </a:solidFill>
                <a:latin typeface="Open Sans"/>
                <a:ea typeface="Open Sans"/>
                <a:cs typeface="Open Sans"/>
                <a:sym typeface="Open Sans"/>
              </a:rPr>
              <a:t>Sukursime aplikaciją, kuri ateityje galėtų tapti pagrindiniu informacijos teikimo kanalu ir strateginės veiklos rodiklių matavimo įrankiu.  </a:t>
            </a:r>
            <a:endParaRPr sz="1100" b="0" i="0" u="none" strike="noStrike" cap="none">
              <a:solidFill>
                <a:srgbClr val="20124D"/>
              </a:solidFill>
              <a:latin typeface="Open Sans"/>
              <a:ea typeface="Open Sans"/>
              <a:cs typeface="Open Sans"/>
              <a:sym typeface="Open Sans"/>
            </a:endParaRPr>
          </a:p>
          <a:p>
            <a:pPr marL="0" marR="0" lvl="0" indent="0" algn="l" rtl="0">
              <a:lnSpc>
                <a:spcPct val="150000"/>
              </a:lnSpc>
              <a:spcBef>
                <a:spcPts val="1200"/>
              </a:spcBef>
              <a:spcAft>
                <a:spcPts val="0"/>
              </a:spcAft>
              <a:buClr>
                <a:srgbClr val="000000"/>
              </a:buClr>
              <a:buSzPts val="1333"/>
              <a:buFont typeface="Arial"/>
              <a:buNone/>
            </a:pPr>
            <a:endParaRPr sz="1333" b="0" i="0" u="none" strike="noStrike" cap="none">
              <a:solidFill>
                <a:schemeClr val="dk1"/>
              </a:solidFill>
              <a:latin typeface="Arial"/>
              <a:ea typeface="Arial"/>
              <a:cs typeface="Arial"/>
              <a:sym typeface="Arial"/>
            </a:endParaRPr>
          </a:p>
        </p:txBody>
      </p:sp>
      <p:pic>
        <p:nvPicPr>
          <p:cNvPr id="1315" name="Google Shape;1315;p14"/>
          <p:cNvPicPr preferRelativeResize="0">
            <a:picLocks noGrp="1"/>
          </p:cNvPicPr>
          <p:nvPr>
            <p:ph type="pic" idx="2"/>
          </p:nvPr>
        </p:nvPicPr>
        <p:blipFill rotWithShape="1">
          <a:blip r:embed="rId3">
            <a:alphaModFix/>
          </a:blip>
          <a:srcRect l="10493" r="10492"/>
          <a:stretch/>
        </p:blipFill>
        <p:spPr>
          <a:xfrm>
            <a:off x="8128000" y="0"/>
            <a:ext cx="4064000" cy="6858004"/>
          </a:xfrm>
          <a:prstGeom prst="rect">
            <a:avLst/>
          </a:prstGeom>
          <a:solidFill>
            <a:srgbClr val="F2F2F2"/>
          </a:solidFill>
          <a:ln>
            <a:noFill/>
          </a:ln>
        </p:spPr>
      </p:pic>
      <p:pic>
        <p:nvPicPr>
          <p:cNvPr id="1316" name="Google Shape;1316;p14"/>
          <p:cNvPicPr preferRelativeResize="0"/>
          <p:nvPr/>
        </p:nvPicPr>
        <p:blipFill rotWithShape="1">
          <a:blip r:embed="rId4">
            <a:alphaModFix/>
          </a:blip>
          <a:srcRect/>
          <a:stretch/>
        </p:blipFill>
        <p:spPr>
          <a:xfrm>
            <a:off x="8405462" y="6073225"/>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11"/>
                                        </p:tgtEl>
                                        <p:attrNameLst>
                                          <p:attrName>style.visibility</p:attrName>
                                        </p:attrNameLst>
                                      </p:cBhvr>
                                      <p:to>
                                        <p:strVal val="visible"/>
                                      </p:to>
                                    </p:set>
                                    <p:anim calcmode="lin" valueType="num">
                                      <p:cBhvr additive="base">
                                        <p:cTn id="7" dur="500"/>
                                        <p:tgtEl>
                                          <p:spTgt spid="131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12"/>
                                        </p:tgtEl>
                                        <p:attrNameLst>
                                          <p:attrName>style.visibility</p:attrName>
                                        </p:attrNameLst>
                                      </p:cBhvr>
                                      <p:to>
                                        <p:strVal val="visible"/>
                                      </p:to>
                                    </p:set>
                                    <p:anim calcmode="lin" valueType="num">
                                      <p:cBhvr additive="base">
                                        <p:cTn id="11" dur="500"/>
                                        <p:tgtEl>
                                          <p:spTgt spid="1312"/>
                                        </p:tgtEl>
                                        <p:attrNameLst>
                                          <p:attrName>ppt_y</p:attrName>
                                        </p:attrNameLst>
                                      </p:cBhvr>
                                      <p:tavLst>
                                        <p:tav tm="0">
                                          <p:val>
                                            <p:strVal val="#ppt_y+1"/>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313"/>
                                        </p:tgtEl>
                                        <p:attrNameLst>
                                          <p:attrName>style.visibility</p:attrName>
                                        </p:attrNameLst>
                                      </p:cBhvr>
                                      <p:to>
                                        <p:strVal val="visible"/>
                                      </p:to>
                                    </p:set>
                                    <p:animEffect transition="in" filter="fade">
                                      <p:cBhvr>
                                        <p:cTn id="14" dur="500"/>
                                        <p:tgtEl>
                                          <p:spTgt spid="1313"/>
                                        </p:tgtEl>
                                      </p:cBhvr>
                                    </p:animEffect>
                                  </p:childTnLst>
                                </p:cTn>
                              </p:par>
                              <p:par>
                                <p:cTn id="15" presetID="10" presetClass="entr" presetSubtype="0" fill="hold" nodeType="withEffect">
                                  <p:stCondLst>
                                    <p:cond delay="0"/>
                                  </p:stCondLst>
                                  <p:childTnLst>
                                    <p:set>
                                      <p:cBhvr>
                                        <p:cTn id="16" dur="1" fill="hold">
                                          <p:stCondLst>
                                            <p:cond delay="0"/>
                                          </p:stCondLst>
                                        </p:cTn>
                                        <p:tgtEl>
                                          <p:spTgt spid="1314"/>
                                        </p:tgtEl>
                                        <p:attrNameLst>
                                          <p:attrName>style.visibility</p:attrName>
                                        </p:attrNameLst>
                                      </p:cBhvr>
                                      <p:to>
                                        <p:strVal val="visible"/>
                                      </p:to>
                                    </p:set>
                                    <p:animEffect transition="in" filter="fade">
                                      <p:cBhvr>
                                        <p:cTn id="17" dur="500"/>
                                        <p:tgtEl>
                                          <p:spTgt spid="1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pic>
        <p:nvPicPr>
          <p:cNvPr id="1321" name="Google Shape;1321;p15"/>
          <p:cNvPicPr preferRelativeResize="0">
            <a:picLocks noGrp="1"/>
          </p:cNvPicPr>
          <p:nvPr>
            <p:ph type="pic" idx="2"/>
          </p:nvPr>
        </p:nvPicPr>
        <p:blipFill rotWithShape="1">
          <a:blip r:embed="rId3">
            <a:alphaModFix/>
          </a:blip>
          <a:srcRect l="49" r="49"/>
          <a:stretch/>
        </p:blipFill>
        <p:spPr>
          <a:xfrm>
            <a:off x="0" y="0"/>
            <a:ext cx="12192000" cy="6858000"/>
          </a:xfrm>
          <a:prstGeom prst="rect">
            <a:avLst/>
          </a:prstGeom>
          <a:solidFill>
            <a:srgbClr val="E8E8E8"/>
          </a:solidFill>
          <a:ln>
            <a:noFill/>
          </a:ln>
        </p:spPr>
      </p:pic>
      <p:sp>
        <p:nvSpPr>
          <p:cNvPr id="1322" name="Google Shape;1322;p15"/>
          <p:cNvSpPr/>
          <p:nvPr/>
        </p:nvSpPr>
        <p:spPr>
          <a:xfrm>
            <a:off x="0" y="0"/>
            <a:ext cx="12192000" cy="6858000"/>
          </a:xfrm>
          <a:prstGeom prst="rect">
            <a:avLst/>
          </a:prstGeom>
          <a:solidFill>
            <a:schemeClr val="dk1">
              <a:alpha val="48235"/>
            </a:schemeClr>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2400"/>
              <a:buFont typeface="Roboto"/>
              <a:buNone/>
            </a:pPr>
            <a:endParaRPr sz="2400" b="0" i="0" u="none" strike="noStrike" cap="none">
              <a:solidFill>
                <a:srgbClr val="262626"/>
              </a:solidFill>
              <a:latin typeface="Roboto"/>
              <a:ea typeface="Roboto"/>
              <a:cs typeface="Roboto"/>
              <a:sym typeface="Roboto"/>
            </a:endParaRPr>
          </a:p>
        </p:txBody>
      </p:sp>
      <p:pic>
        <p:nvPicPr>
          <p:cNvPr id="1323" name="Google Shape;1323;p15"/>
          <p:cNvPicPr preferRelativeResize="0"/>
          <p:nvPr/>
        </p:nvPicPr>
        <p:blipFill rotWithShape="1">
          <a:blip r:embed="rId4">
            <a:alphaModFix/>
          </a:blip>
          <a:srcRect/>
          <a:stretch/>
        </p:blipFill>
        <p:spPr>
          <a:xfrm>
            <a:off x="0" y="-559400"/>
            <a:ext cx="12191999" cy="8128000"/>
          </a:xfrm>
          <a:prstGeom prst="rect">
            <a:avLst/>
          </a:prstGeom>
          <a:noFill/>
          <a:ln>
            <a:noFill/>
          </a:ln>
        </p:spPr>
      </p:pic>
      <p:sp>
        <p:nvSpPr>
          <p:cNvPr id="1324" name="Google Shape;1324;p15"/>
          <p:cNvSpPr txBox="1"/>
          <p:nvPr/>
        </p:nvSpPr>
        <p:spPr>
          <a:xfrm>
            <a:off x="939788" y="5405195"/>
            <a:ext cx="12126900" cy="16008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FFFFFF"/>
              </a:buClr>
              <a:buSzPts val="4800"/>
              <a:buFont typeface="Roboto"/>
              <a:buNone/>
            </a:pPr>
            <a:r>
              <a:rPr lang="lt-LT" sz="4800" b="1" i="0" u="none" strike="noStrike" cap="none">
                <a:solidFill>
                  <a:srgbClr val="FFFFFF"/>
                </a:solidFill>
                <a:latin typeface="Roboto"/>
                <a:ea typeface="Roboto"/>
                <a:cs typeface="Roboto"/>
                <a:sym typeface="Roboto"/>
              </a:rPr>
              <a:t>STRATEGINIAI TIKSLAI IR RODIKLIAI</a:t>
            </a:r>
            <a:br>
              <a:rPr lang="lt-LT" sz="4800" b="1" i="0" u="none" strike="noStrike" cap="none">
                <a:solidFill>
                  <a:srgbClr val="FFFFFF"/>
                </a:solidFill>
                <a:latin typeface="Roboto"/>
                <a:ea typeface="Roboto"/>
                <a:cs typeface="Roboto"/>
                <a:sym typeface="Roboto"/>
              </a:rPr>
            </a:br>
            <a:r>
              <a:rPr lang="lt-LT" sz="2400" b="1" i="0" u="none" strike="noStrike" cap="none">
                <a:solidFill>
                  <a:srgbClr val="FFFFFF"/>
                </a:solidFill>
                <a:latin typeface="Roboto"/>
                <a:ea typeface="Roboto"/>
                <a:cs typeface="Roboto"/>
                <a:sym typeface="Roboto"/>
              </a:rPr>
              <a:t/>
            </a:r>
            <a:br>
              <a:rPr lang="lt-LT" sz="2400" b="1" i="0" u="none" strike="noStrike" cap="none">
                <a:solidFill>
                  <a:srgbClr val="FFFFFF"/>
                </a:solidFill>
                <a:latin typeface="Roboto"/>
                <a:ea typeface="Roboto"/>
                <a:cs typeface="Roboto"/>
                <a:sym typeface="Roboto"/>
              </a:rPr>
            </a:br>
            <a:endParaRPr sz="3200" b="1" i="0" u="none" strike="noStrike" cap="none">
              <a:solidFill>
                <a:srgbClr val="FFFFFF"/>
              </a:solidFill>
              <a:latin typeface="Roboto"/>
              <a:ea typeface="Roboto"/>
              <a:cs typeface="Roboto"/>
              <a:sym typeface="Roboto"/>
            </a:endParaRPr>
          </a:p>
        </p:txBody>
      </p:sp>
      <p:sp>
        <p:nvSpPr>
          <p:cNvPr id="1325" name="Google Shape;1325;p15"/>
          <p:cNvSpPr txBox="1"/>
          <p:nvPr/>
        </p:nvSpPr>
        <p:spPr>
          <a:xfrm>
            <a:off x="269351" y="4250193"/>
            <a:ext cx="3968700" cy="2755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20000"/>
              <a:buFont typeface="Arial"/>
              <a:buNone/>
            </a:pPr>
            <a:r>
              <a:rPr lang="lt-LT" sz="20000" b="0" i="0" u="none" strike="noStrike" cap="none">
                <a:solidFill>
                  <a:srgbClr val="FFFFFF"/>
                </a:solidFill>
                <a:latin typeface="Arial"/>
                <a:ea typeface="Arial"/>
                <a:cs typeface="Arial"/>
                <a:sym typeface="Arial"/>
              </a:rPr>
              <a:t>4</a:t>
            </a:r>
            <a:endParaRPr sz="20000" b="0" i="0" u="none" strike="noStrike" cap="none">
              <a:solidFill>
                <a:srgbClr val="FFFFFF"/>
              </a:solidFill>
              <a:latin typeface="Arial"/>
              <a:ea typeface="Arial"/>
              <a:cs typeface="Arial"/>
              <a:sym typeface="Arial"/>
            </a:endParaRPr>
          </a:p>
        </p:txBody>
      </p:sp>
      <p:pic>
        <p:nvPicPr>
          <p:cNvPr id="1326" name="Google Shape;1326;p15"/>
          <p:cNvPicPr preferRelativeResize="0"/>
          <p:nvPr/>
        </p:nvPicPr>
        <p:blipFill rotWithShape="1">
          <a:blip r:embed="rId5">
            <a:alphaModFix/>
          </a:blip>
          <a:srcRect/>
          <a:stretch/>
        </p:blipFill>
        <p:spPr>
          <a:xfrm>
            <a:off x="190362" y="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24"/>
                                        </p:tgtEl>
                                        <p:attrNameLst>
                                          <p:attrName>style.visibility</p:attrName>
                                        </p:attrNameLst>
                                      </p:cBhvr>
                                      <p:to>
                                        <p:strVal val="visible"/>
                                      </p:to>
                                    </p:set>
                                    <p:anim calcmode="lin" valueType="num">
                                      <p:cBhvr additive="base">
                                        <p:cTn id="7" dur="500"/>
                                        <p:tgtEl>
                                          <p:spTgt spid="13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D6CF"/>
        </a:solidFill>
        <a:effectLst/>
      </p:bgPr>
    </p:bg>
    <p:spTree>
      <p:nvGrpSpPr>
        <p:cNvPr id="1" name="Shape 1330"/>
        <p:cNvGrpSpPr/>
        <p:nvPr/>
      </p:nvGrpSpPr>
      <p:grpSpPr>
        <a:xfrm>
          <a:off x="0" y="0"/>
          <a:ext cx="0" cy="0"/>
          <a:chOff x="0" y="0"/>
          <a:chExt cx="0" cy="0"/>
        </a:xfrm>
      </p:grpSpPr>
      <p:graphicFrame>
        <p:nvGraphicFramePr>
          <p:cNvPr id="1331" name="Google Shape;1331;p16"/>
          <p:cNvGraphicFramePr/>
          <p:nvPr/>
        </p:nvGraphicFramePr>
        <p:xfrm>
          <a:off x="635333" y="737596"/>
          <a:ext cx="3000000" cy="3000000"/>
        </p:xfrm>
        <a:graphic>
          <a:graphicData uri="http://schemas.openxmlformats.org/drawingml/2006/table">
            <a:tbl>
              <a:tblPr>
                <a:noFill/>
                <a:tableStyleId>{91816224-A1A8-4C7E-99BF-7A6EB3587A90}</a:tableStyleId>
              </a:tblPr>
              <a:tblGrid>
                <a:gridCol w="1302100">
                  <a:extLst>
                    <a:ext uri="{9D8B030D-6E8A-4147-A177-3AD203B41FA5}">
                      <a16:colId xmlns:a16="http://schemas.microsoft.com/office/drawing/2014/main" val="20000"/>
                    </a:ext>
                  </a:extLst>
                </a:gridCol>
                <a:gridCol w="3207200">
                  <a:extLst>
                    <a:ext uri="{9D8B030D-6E8A-4147-A177-3AD203B41FA5}">
                      <a16:colId xmlns:a16="http://schemas.microsoft.com/office/drawing/2014/main" val="20001"/>
                    </a:ext>
                  </a:extLst>
                </a:gridCol>
                <a:gridCol w="1143325">
                  <a:extLst>
                    <a:ext uri="{9D8B030D-6E8A-4147-A177-3AD203B41FA5}">
                      <a16:colId xmlns:a16="http://schemas.microsoft.com/office/drawing/2014/main" val="20002"/>
                    </a:ext>
                  </a:extLst>
                </a:gridCol>
                <a:gridCol w="1018250">
                  <a:extLst>
                    <a:ext uri="{9D8B030D-6E8A-4147-A177-3AD203B41FA5}">
                      <a16:colId xmlns:a16="http://schemas.microsoft.com/office/drawing/2014/main" val="20003"/>
                    </a:ext>
                  </a:extLst>
                </a:gridCol>
                <a:gridCol w="1150450">
                  <a:extLst>
                    <a:ext uri="{9D8B030D-6E8A-4147-A177-3AD203B41FA5}">
                      <a16:colId xmlns:a16="http://schemas.microsoft.com/office/drawing/2014/main" val="20004"/>
                    </a:ext>
                  </a:extLst>
                </a:gridCol>
                <a:gridCol w="1378100">
                  <a:extLst>
                    <a:ext uri="{9D8B030D-6E8A-4147-A177-3AD203B41FA5}">
                      <a16:colId xmlns:a16="http://schemas.microsoft.com/office/drawing/2014/main" val="20005"/>
                    </a:ext>
                  </a:extLst>
                </a:gridCol>
                <a:gridCol w="1607125">
                  <a:extLst>
                    <a:ext uri="{9D8B030D-6E8A-4147-A177-3AD203B41FA5}">
                      <a16:colId xmlns:a16="http://schemas.microsoft.com/office/drawing/2014/main" val="20006"/>
                    </a:ext>
                  </a:extLst>
                </a:gridCol>
              </a:tblGrid>
              <a:tr h="545750">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Sritis</a:t>
                      </a:r>
                      <a:endParaRPr sz="1400" b="1" u="none" strike="noStrike" cap="none">
                        <a:latin typeface="Open Sans"/>
                        <a:ea typeface="Open Sans"/>
                        <a:cs typeface="Open Sans"/>
                        <a:sym typeface="Open Sans"/>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chemeClr val="lt1"/>
                        </a:buClr>
                        <a:buSzPts val="1200"/>
                        <a:buFont typeface="Roboto"/>
                        <a:buNone/>
                      </a:pPr>
                      <a:r>
                        <a:rPr lang="lt-LT" sz="1200" b="1" i="0" u="none" strike="noStrike" cap="none">
                          <a:solidFill>
                            <a:schemeClr val="lt1"/>
                          </a:solidFill>
                          <a:latin typeface="Roboto"/>
                          <a:ea typeface="Roboto"/>
                          <a:cs typeface="Roboto"/>
                          <a:sym typeface="Roboto"/>
                        </a:rPr>
                        <a:t>Pagrindiniai strateginiai veiklos rodikliai</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Matavimo dažnumas</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202</a:t>
                      </a:r>
                      <a:r>
                        <a:rPr lang="lt-LT" sz="1200" b="1" u="none" strike="noStrike" cap="none">
                          <a:solidFill>
                            <a:schemeClr val="lt1"/>
                          </a:solidFill>
                          <a:latin typeface="Roboto"/>
                          <a:ea typeface="Roboto"/>
                          <a:cs typeface="Roboto"/>
                          <a:sym typeface="Roboto"/>
                        </a:rPr>
                        <a:t>3</a:t>
                      </a:r>
                      <a:r>
                        <a:rPr lang="lt-LT" sz="1200" b="1" i="0" u="none" strike="noStrike" cap="none">
                          <a:solidFill>
                            <a:schemeClr val="lt1"/>
                          </a:solidFill>
                          <a:latin typeface="Roboto"/>
                          <a:ea typeface="Roboto"/>
                          <a:cs typeface="Roboto"/>
                          <a:sym typeface="Roboto"/>
                        </a:rPr>
                        <a:t> m. reikšmė</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202</a:t>
                      </a:r>
                      <a:r>
                        <a:rPr lang="lt-LT" sz="1200" b="1" u="none" strike="noStrike" cap="none">
                          <a:solidFill>
                            <a:schemeClr val="lt1"/>
                          </a:solidFill>
                          <a:latin typeface="Roboto"/>
                          <a:ea typeface="Roboto"/>
                          <a:cs typeface="Roboto"/>
                          <a:sym typeface="Roboto"/>
                        </a:rPr>
                        <a:t>4</a:t>
                      </a:r>
                      <a:r>
                        <a:rPr lang="lt-LT" sz="1200" b="1" i="0" u="none" strike="noStrike" cap="none">
                          <a:solidFill>
                            <a:schemeClr val="lt1"/>
                          </a:solidFill>
                          <a:latin typeface="Roboto"/>
                          <a:ea typeface="Roboto"/>
                          <a:cs typeface="Roboto"/>
                          <a:sym typeface="Roboto"/>
                        </a:rPr>
                        <a:t> m. </a:t>
                      </a:r>
                      <a:r>
                        <a:rPr lang="lt-LT" sz="1200" b="1" u="none" strike="noStrike" cap="none">
                          <a:solidFill>
                            <a:schemeClr val="lt1"/>
                          </a:solidFill>
                          <a:latin typeface="Roboto"/>
                          <a:ea typeface="Roboto"/>
                          <a:cs typeface="Roboto"/>
                          <a:sym typeface="Roboto"/>
                        </a:rPr>
                        <a:t>tikslas</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202</a:t>
                      </a:r>
                      <a:r>
                        <a:rPr lang="lt-LT" sz="1200" b="1" u="none" strike="noStrike" cap="none">
                          <a:solidFill>
                            <a:schemeClr val="lt1"/>
                          </a:solidFill>
                          <a:latin typeface="Roboto"/>
                          <a:ea typeface="Roboto"/>
                          <a:cs typeface="Roboto"/>
                          <a:sym typeface="Roboto"/>
                        </a:rPr>
                        <a:t>5</a:t>
                      </a:r>
                      <a:r>
                        <a:rPr lang="lt-LT" sz="1200" b="1" i="0" u="none" strike="noStrike" cap="none">
                          <a:solidFill>
                            <a:schemeClr val="lt1"/>
                          </a:solidFill>
                          <a:latin typeface="Roboto"/>
                          <a:ea typeface="Roboto"/>
                          <a:cs typeface="Roboto"/>
                          <a:sym typeface="Roboto"/>
                        </a:rPr>
                        <a:t> m. tikslas</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202</a:t>
                      </a:r>
                      <a:r>
                        <a:rPr lang="lt-LT" sz="1200" b="1" u="none" strike="noStrike" cap="none">
                          <a:solidFill>
                            <a:schemeClr val="lt1"/>
                          </a:solidFill>
                          <a:latin typeface="Roboto"/>
                          <a:ea typeface="Roboto"/>
                          <a:cs typeface="Roboto"/>
                          <a:sym typeface="Roboto"/>
                        </a:rPr>
                        <a:t>6</a:t>
                      </a:r>
                      <a:r>
                        <a:rPr lang="lt-LT" sz="1200" b="1" i="0" u="none" strike="noStrike" cap="none">
                          <a:solidFill>
                            <a:schemeClr val="lt1"/>
                          </a:solidFill>
                          <a:latin typeface="Roboto"/>
                          <a:ea typeface="Roboto"/>
                          <a:cs typeface="Roboto"/>
                          <a:sym typeface="Roboto"/>
                        </a:rPr>
                        <a:t> m. tikslas</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dash"/>
                      <a:round/>
                      <a:headEnd type="none" w="sm" len="sm"/>
                      <a:tailEnd type="none" w="sm" len="sm"/>
                    </a:lnB>
                    <a:solidFill>
                      <a:srgbClr val="7F7F7F"/>
                    </a:solidFill>
                  </a:tcPr>
                </a:tc>
                <a:extLst>
                  <a:ext uri="{0D108BD9-81ED-4DB2-BD59-A6C34878D82A}">
                    <a16:rowId xmlns:a16="http://schemas.microsoft.com/office/drawing/2014/main" val="10000"/>
                  </a:ext>
                </a:extLst>
              </a:tr>
              <a:tr h="298725">
                <a:tc rowSpan="3">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Paslaugų gavėjai</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Senjorų pasaulio klubo naujų narių pritraukimas</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ketvirčiais</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100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200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300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400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1"/>
                  </a:ext>
                </a:extLst>
              </a:tr>
              <a:tr h="298725">
                <a:tc vMerge="1">
                  <a:txBody>
                    <a:bodyPr/>
                    <a:lstStyle/>
                    <a:p>
                      <a:endParaRPr lang="lt-LT"/>
                    </a:p>
                  </a:txBody>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Senjorų pasaulio klubo esamų narių išlaikymas</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metinis</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n.d. </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50%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60%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60%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2"/>
                  </a:ext>
                </a:extLst>
              </a:tr>
              <a:tr h="343575">
                <a:tc vMerge="1">
                  <a:txBody>
                    <a:bodyPr/>
                    <a:lstStyle/>
                    <a:p>
                      <a:endParaRPr lang="lt-LT"/>
                    </a:p>
                  </a:txBody>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Paslaugos pirkimai (vaikų ir anūkų)</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metinis</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n.d. </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10% </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30%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30%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3"/>
                  </a:ext>
                </a:extLst>
              </a:tr>
              <a:tr h="507750">
                <a:tc rowSpan="3">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Mūsų sukuriamas socialinis pokytis</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Senjorų ilgalaikis dalyvavimas paskaitose ar Senjorų pasaulio klubo veiklose</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pusmetinis</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87</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chemeClr val="lt1"/>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120 </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chemeClr val="lt1"/>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rPr>
                        <a:t>160</a:t>
                      </a:r>
                      <a:endParaRPr sz="1100" u="none" strike="noStrike" cap="none">
                        <a:solidFill>
                          <a:schemeClr val="dk1"/>
                        </a:solidFill>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chemeClr val="lt1"/>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rPr>
                        <a:t>200</a:t>
                      </a:r>
                      <a:endParaRPr sz="1100" u="none" strike="noStrike" cap="none">
                        <a:solidFill>
                          <a:schemeClr val="dk1"/>
                        </a:solidFill>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chemeClr val="lt1"/>
                      </a:solidFill>
                      <a:prstDash val="dash"/>
                      <a:round/>
                      <a:headEnd type="none" w="sm" len="sm"/>
                      <a:tailEnd type="none" w="sm" len="sm"/>
                    </a:lnB>
                    <a:solidFill>
                      <a:srgbClr val="C8C8C8"/>
                    </a:solidFill>
                  </a:tcPr>
                </a:tc>
                <a:extLst>
                  <a:ext uri="{0D108BD9-81ED-4DB2-BD59-A6C34878D82A}">
                    <a16:rowId xmlns:a16="http://schemas.microsoft.com/office/drawing/2014/main" val="10004"/>
                  </a:ext>
                </a:extLst>
              </a:tr>
              <a:tr h="515750">
                <a:tc vMerge="1">
                  <a:txBody>
                    <a:bodyPr/>
                    <a:lstStyle/>
                    <a:p>
                      <a:endParaRPr lang="lt-LT"/>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Rekomendacijos (kiek SP rekomenduoja senjorai) </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metinis</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n.d. </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chemeClr val="lt1"/>
                      </a:solidFill>
                      <a:prstDash val="dash"/>
                      <a:round/>
                      <a:headEnd type="none" w="sm" len="sm"/>
                      <a:tailEnd type="none" w="sm" len="sm"/>
                    </a:lnT>
                    <a:lnB w="12700" cap="flat" cmpd="sng">
                      <a:solidFill>
                        <a:schemeClr val="lt1"/>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85%</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chemeClr val="lt1"/>
                      </a:solidFill>
                      <a:prstDash val="dash"/>
                      <a:round/>
                      <a:headEnd type="none" w="sm" len="sm"/>
                      <a:tailEnd type="none" w="sm" len="sm"/>
                    </a:lnT>
                    <a:lnB w="12700" cap="flat" cmpd="sng">
                      <a:solidFill>
                        <a:schemeClr val="lt1"/>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89%</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chemeClr val="lt1"/>
                      </a:solidFill>
                      <a:prstDash val="dash"/>
                      <a:round/>
                      <a:headEnd type="none" w="sm" len="sm"/>
                      <a:tailEnd type="none" w="sm" len="sm"/>
                    </a:lnT>
                    <a:lnB w="12700" cap="flat" cmpd="sng">
                      <a:solidFill>
                        <a:schemeClr val="lt1"/>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90%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chemeClr val="lt1"/>
                      </a:solidFill>
                      <a:prstDash val="dash"/>
                      <a:round/>
                      <a:headEnd type="none" w="sm" len="sm"/>
                      <a:tailEnd type="none" w="sm" len="sm"/>
                    </a:lnT>
                    <a:lnB w="12700" cap="flat" cmpd="sng">
                      <a:solidFill>
                        <a:schemeClr val="lt1"/>
                      </a:solidFill>
                      <a:prstDash val="dash"/>
                      <a:round/>
                      <a:headEnd type="none" w="sm" len="sm"/>
                      <a:tailEnd type="none" w="sm" len="sm"/>
                    </a:lnB>
                    <a:solidFill>
                      <a:srgbClr val="C8C8C8"/>
                    </a:solidFill>
                  </a:tcPr>
                </a:tc>
                <a:extLst>
                  <a:ext uri="{0D108BD9-81ED-4DB2-BD59-A6C34878D82A}">
                    <a16:rowId xmlns:a16="http://schemas.microsoft.com/office/drawing/2014/main" val="10005"/>
                  </a:ext>
                </a:extLst>
              </a:tr>
              <a:tr h="515750">
                <a:tc vMerge="1">
                  <a:txBody>
                    <a:bodyPr/>
                    <a:lstStyle/>
                    <a:p>
                      <a:endParaRPr lang="lt-LT"/>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Periodiška dalyvių apklausa apie emocinę būseną</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metinė</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n.d. </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chemeClr val="lt1"/>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54% pagerėjo, </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chemeClr val="lt1"/>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60%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chemeClr val="lt1"/>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70%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chemeClr val="lt1"/>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6"/>
                  </a:ext>
                </a:extLst>
              </a:tr>
              <a:tr h="316625">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Finansai</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Pajamos iš socialinio verslo</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metinis</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7000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10000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14000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16000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7"/>
                  </a:ext>
                </a:extLst>
              </a:tr>
              <a:tr h="507750">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Partneriai</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Paramos užtikrinimui susiradimas kitų partnerių </a:t>
                      </a:r>
                      <a:endParaRPr sz="110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metinis</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1</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10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15</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20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8"/>
                  </a:ext>
                </a:extLst>
              </a:tr>
              <a:tr h="298725">
                <a:tc rowSpan="3">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Komunikacija</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Radijas, straipsniai žiniasklaidoje </a:t>
                      </a:r>
                      <a:endParaRPr sz="110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metinis</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5</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10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15</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20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9"/>
                  </a:ext>
                </a:extLst>
              </a:tr>
              <a:tr h="298725">
                <a:tc vMerge="1">
                  <a:txBody>
                    <a:bodyPr/>
                    <a:lstStyle/>
                    <a:p>
                      <a:endParaRPr lang="lt-LT"/>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Aplikacijos (APPS) sukūrimas</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metinis</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n.d.</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100 (pilotiniai)</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5000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10"/>
                  </a:ext>
                </a:extLst>
              </a:tr>
              <a:tr h="505950">
                <a:tc vMerge="1">
                  <a:txBody>
                    <a:bodyPr/>
                    <a:lstStyle/>
                    <a:p>
                      <a:endParaRPr lang="lt-LT"/>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Įtrauktumas socialiniuose tinkluose (kokybiškų sekėjų skaičius)</a:t>
                      </a:r>
                      <a:endParaRPr sz="110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metinis</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1,5 tūkstančio</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3,5 tūkstančio</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7 tūkstančiai</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15 tūkstančiai</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11"/>
                  </a:ext>
                </a:extLst>
              </a:tr>
              <a:tr h="298725">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Komanda</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Darbo vietų sukūrimas ir išlaikymas</a:t>
                      </a:r>
                      <a:endParaRPr sz="110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metinis</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2</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3</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4</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5</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12"/>
                  </a:ext>
                </a:extLst>
              </a:tr>
              <a:tr h="317750">
                <a:tc>
                  <a:txBody>
                    <a:bodyPr/>
                    <a:lstStyle/>
                    <a:p>
                      <a:pPr marL="0" marR="0" lvl="0" indent="0" algn="l" rtl="0">
                        <a:lnSpc>
                          <a:spcPct val="100000"/>
                        </a:lnSpc>
                        <a:spcBef>
                          <a:spcPts val="0"/>
                        </a:spcBef>
                        <a:spcAft>
                          <a:spcPts val="0"/>
                        </a:spcAft>
                        <a:buClr>
                          <a:srgbClr val="000000"/>
                        </a:buClr>
                        <a:buSzPts val="1200"/>
                        <a:buFont typeface="Arial"/>
                        <a:buNone/>
                      </a:pPr>
                      <a:r>
                        <a:rPr lang="lt-LT" sz="1200" b="1" u="none" strike="noStrike" cap="none">
                          <a:solidFill>
                            <a:schemeClr val="lt1"/>
                          </a:solidFill>
                          <a:latin typeface="Roboto"/>
                          <a:ea typeface="Roboto"/>
                          <a:cs typeface="Roboto"/>
                          <a:sym typeface="Roboto"/>
                        </a:rPr>
                        <a:t>Konsultavimas</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Kitų NVO konsultavimas </a:t>
                      </a:r>
                      <a:endParaRPr sz="110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pusmetinis</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n.d. </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4</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6</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13"/>
                  </a:ext>
                </a:extLst>
              </a:tr>
              <a:tr h="317750">
                <a:tc>
                  <a:txBody>
                    <a:bodyPr/>
                    <a:lstStyle/>
                    <a:p>
                      <a:pPr marL="0" marR="0" lvl="0" indent="0" algn="ctr" rtl="0">
                        <a:lnSpc>
                          <a:spcPct val="100000"/>
                        </a:lnSpc>
                        <a:spcBef>
                          <a:spcPts val="0"/>
                        </a:spcBef>
                        <a:spcAft>
                          <a:spcPts val="0"/>
                        </a:spcAft>
                        <a:buClr>
                          <a:srgbClr val="000000"/>
                        </a:buClr>
                        <a:buSzPts val="1200"/>
                        <a:buFont typeface="Arial"/>
                        <a:buNone/>
                      </a:pPr>
                      <a:r>
                        <a:rPr lang="lt-LT" sz="1200" b="1" u="none" strike="noStrike" cap="none">
                          <a:solidFill>
                            <a:schemeClr val="lt1"/>
                          </a:solidFill>
                          <a:latin typeface="Roboto"/>
                          <a:ea typeface="Roboto"/>
                          <a:cs typeface="Roboto"/>
                          <a:sym typeface="Roboto"/>
                        </a:rPr>
                        <a:t>Narystė</a:t>
                      </a:r>
                      <a:endParaRPr sz="1200" b="1" u="none" strike="noStrike" cap="none">
                        <a:solidFill>
                          <a:schemeClr val="lt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Priklausymas tinklams </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metinis</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3</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4</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4</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14"/>
                  </a:ext>
                </a:extLst>
              </a:tr>
            </a:tbl>
          </a:graphicData>
        </a:graphic>
      </p:graphicFrame>
      <p:sp>
        <p:nvSpPr>
          <p:cNvPr id="1332" name="Google Shape;1332;p16"/>
          <p:cNvSpPr txBox="1"/>
          <p:nvPr/>
        </p:nvSpPr>
        <p:spPr>
          <a:xfrm>
            <a:off x="1709408" y="121158"/>
            <a:ext cx="8773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lt-LT" sz="2800" b="0" i="0" u="none" strike="noStrike" cap="none">
                <a:solidFill>
                  <a:srgbClr val="20124D"/>
                </a:solidFill>
                <a:latin typeface="Open Sans"/>
                <a:ea typeface="Open Sans"/>
                <a:cs typeface="Open Sans"/>
                <a:sym typeface="Open Sans"/>
              </a:rPr>
              <a:t>STRATEGINIAI TIKSLAI IR RODIKLIAI</a:t>
            </a:r>
            <a:endParaRPr sz="2800" b="0" i="0" u="none" strike="noStrike" cap="none">
              <a:solidFill>
                <a:srgbClr val="20124D"/>
              </a:solidFill>
              <a:latin typeface="Open Sans"/>
              <a:ea typeface="Open Sans"/>
              <a:cs typeface="Open Sans"/>
              <a:sym typeface="Open Sans"/>
            </a:endParaRPr>
          </a:p>
        </p:txBody>
      </p:sp>
      <p:pic>
        <p:nvPicPr>
          <p:cNvPr id="1333" name="Google Shape;1333;p16"/>
          <p:cNvPicPr preferRelativeResize="0"/>
          <p:nvPr/>
        </p:nvPicPr>
        <p:blipFill rotWithShape="1">
          <a:blip r:embed="rId3">
            <a:alphaModFix/>
          </a:blip>
          <a:srcRect/>
          <a:stretch/>
        </p:blipFill>
        <p:spPr>
          <a:xfrm>
            <a:off x="190362" y="62050"/>
            <a:ext cx="1412120" cy="6414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pic>
        <p:nvPicPr>
          <p:cNvPr id="1338" name="Google Shape;1338;p17"/>
          <p:cNvPicPr preferRelativeResize="0">
            <a:picLocks noGrp="1"/>
          </p:cNvPicPr>
          <p:nvPr>
            <p:ph type="pic" idx="2"/>
          </p:nvPr>
        </p:nvPicPr>
        <p:blipFill rotWithShape="1">
          <a:blip r:embed="rId3">
            <a:alphaModFix/>
          </a:blip>
          <a:srcRect l="49" r="49"/>
          <a:stretch/>
        </p:blipFill>
        <p:spPr>
          <a:xfrm>
            <a:off x="0" y="0"/>
            <a:ext cx="12192000" cy="6858000"/>
          </a:xfrm>
          <a:prstGeom prst="rect">
            <a:avLst/>
          </a:prstGeom>
          <a:solidFill>
            <a:srgbClr val="E8E8E8"/>
          </a:solidFill>
          <a:ln>
            <a:noFill/>
          </a:ln>
        </p:spPr>
      </p:pic>
      <p:sp>
        <p:nvSpPr>
          <p:cNvPr id="1339" name="Google Shape;1339;p17"/>
          <p:cNvSpPr/>
          <p:nvPr/>
        </p:nvSpPr>
        <p:spPr>
          <a:xfrm>
            <a:off x="0" y="0"/>
            <a:ext cx="12192000" cy="6858000"/>
          </a:xfrm>
          <a:prstGeom prst="rect">
            <a:avLst/>
          </a:prstGeom>
          <a:solidFill>
            <a:schemeClr val="dk1">
              <a:alpha val="48235"/>
            </a:schemeClr>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2400"/>
              <a:buFont typeface="Roboto"/>
              <a:buNone/>
            </a:pPr>
            <a:endParaRPr sz="2400" b="0" i="0" u="none" strike="noStrike" cap="none">
              <a:solidFill>
                <a:srgbClr val="262626"/>
              </a:solidFill>
              <a:latin typeface="Roboto"/>
              <a:ea typeface="Roboto"/>
              <a:cs typeface="Roboto"/>
              <a:sym typeface="Roboto"/>
            </a:endParaRPr>
          </a:p>
        </p:txBody>
      </p:sp>
      <p:pic>
        <p:nvPicPr>
          <p:cNvPr id="1340" name="Google Shape;1340;p17"/>
          <p:cNvPicPr preferRelativeResize="0"/>
          <p:nvPr/>
        </p:nvPicPr>
        <p:blipFill rotWithShape="1">
          <a:blip r:embed="rId4">
            <a:alphaModFix/>
          </a:blip>
          <a:srcRect/>
          <a:stretch/>
        </p:blipFill>
        <p:spPr>
          <a:xfrm>
            <a:off x="-42012" y="-507600"/>
            <a:ext cx="12276025" cy="8184025"/>
          </a:xfrm>
          <a:prstGeom prst="rect">
            <a:avLst/>
          </a:prstGeom>
          <a:noFill/>
          <a:ln>
            <a:noFill/>
          </a:ln>
        </p:spPr>
      </p:pic>
      <p:sp>
        <p:nvSpPr>
          <p:cNvPr id="1341" name="Google Shape;1341;p17"/>
          <p:cNvSpPr txBox="1"/>
          <p:nvPr/>
        </p:nvSpPr>
        <p:spPr>
          <a:xfrm>
            <a:off x="2438049" y="5118738"/>
            <a:ext cx="11519700" cy="23397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FFFFFF"/>
              </a:buClr>
              <a:buSzPts val="4800"/>
              <a:buFont typeface="Roboto"/>
              <a:buNone/>
            </a:pPr>
            <a:r>
              <a:rPr lang="lt-LT" sz="4800" b="1" i="0" u="none" strike="noStrike" cap="none">
                <a:solidFill>
                  <a:srgbClr val="FFFFFF"/>
                </a:solidFill>
                <a:latin typeface="Roboto"/>
                <a:ea typeface="Roboto"/>
                <a:cs typeface="Roboto"/>
                <a:sym typeface="Roboto"/>
              </a:rPr>
              <a:t>INICIATYVOS IR PRIEMONĖS STRATEGIJAI ĮGYVENDINTI </a:t>
            </a:r>
            <a:br>
              <a:rPr lang="lt-LT" sz="4800" b="1" i="0" u="none" strike="noStrike" cap="none">
                <a:solidFill>
                  <a:srgbClr val="FFFFFF"/>
                </a:solidFill>
                <a:latin typeface="Roboto"/>
                <a:ea typeface="Roboto"/>
                <a:cs typeface="Roboto"/>
                <a:sym typeface="Roboto"/>
              </a:rPr>
            </a:br>
            <a:r>
              <a:rPr lang="lt-LT" sz="2400" b="1" i="0" u="none" strike="noStrike" cap="none">
                <a:solidFill>
                  <a:srgbClr val="FFFFFF"/>
                </a:solidFill>
                <a:latin typeface="Roboto"/>
                <a:ea typeface="Roboto"/>
                <a:cs typeface="Roboto"/>
                <a:sym typeface="Roboto"/>
              </a:rPr>
              <a:t/>
            </a:r>
            <a:br>
              <a:rPr lang="lt-LT" sz="2400" b="1" i="0" u="none" strike="noStrike" cap="none">
                <a:solidFill>
                  <a:srgbClr val="FFFFFF"/>
                </a:solidFill>
                <a:latin typeface="Roboto"/>
                <a:ea typeface="Roboto"/>
                <a:cs typeface="Roboto"/>
                <a:sym typeface="Roboto"/>
              </a:rPr>
            </a:br>
            <a:endParaRPr sz="3200" b="1" i="0" u="none" strike="noStrike" cap="none">
              <a:solidFill>
                <a:srgbClr val="FFFFFF"/>
              </a:solidFill>
              <a:latin typeface="Roboto"/>
              <a:ea typeface="Roboto"/>
              <a:cs typeface="Roboto"/>
              <a:sym typeface="Roboto"/>
            </a:endParaRPr>
          </a:p>
        </p:txBody>
      </p:sp>
      <p:sp>
        <p:nvSpPr>
          <p:cNvPr id="1342" name="Google Shape;1342;p17"/>
          <p:cNvSpPr txBox="1"/>
          <p:nvPr/>
        </p:nvSpPr>
        <p:spPr>
          <a:xfrm>
            <a:off x="438676" y="4308968"/>
            <a:ext cx="3968700" cy="2755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20000"/>
              <a:buFont typeface="Arial"/>
              <a:buNone/>
            </a:pPr>
            <a:r>
              <a:rPr lang="lt-LT" sz="20000" b="0"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1343" name="Google Shape;1343;p17"/>
          <p:cNvPicPr preferRelativeResize="0"/>
          <p:nvPr/>
        </p:nvPicPr>
        <p:blipFill rotWithShape="1">
          <a:blip r:embed="rId5">
            <a:alphaModFix/>
          </a:blip>
          <a:srcRect/>
          <a:stretch/>
        </p:blipFill>
        <p:spPr>
          <a:xfrm>
            <a:off x="180037" y="11650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41"/>
                                        </p:tgtEl>
                                        <p:attrNameLst>
                                          <p:attrName>style.visibility</p:attrName>
                                        </p:attrNameLst>
                                      </p:cBhvr>
                                      <p:to>
                                        <p:strVal val="visible"/>
                                      </p:to>
                                    </p:set>
                                    <p:anim calcmode="lin" valueType="num">
                                      <p:cBhvr additive="base">
                                        <p:cTn id="7" dur="500"/>
                                        <p:tgtEl>
                                          <p:spTgt spid="13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pic>
        <p:nvPicPr>
          <p:cNvPr id="1097" name="Google Shape;1097;p2"/>
          <p:cNvPicPr preferRelativeResize="0">
            <a:picLocks noGrp="1"/>
          </p:cNvPicPr>
          <p:nvPr>
            <p:ph type="pic" idx="2"/>
          </p:nvPr>
        </p:nvPicPr>
        <p:blipFill rotWithShape="1">
          <a:blip r:embed="rId3">
            <a:alphaModFix/>
          </a:blip>
          <a:srcRect/>
          <a:stretch/>
        </p:blipFill>
        <p:spPr>
          <a:xfrm>
            <a:off x="0" y="0"/>
            <a:ext cx="12192000" cy="6858000"/>
          </a:xfrm>
          <a:prstGeom prst="rect">
            <a:avLst/>
          </a:prstGeom>
          <a:solidFill>
            <a:srgbClr val="E8E8E8"/>
          </a:solidFill>
          <a:ln>
            <a:noFill/>
          </a:ln>
        </p:spPr>
      </p:pic>
      <p:sp>
        <p:nvSpPr>
          <p:cNvPr id="1098" name="Google Shape;1098;p2"/>
          <p:cNvSpPr/>
          <p:nvPr/>
        </p:nvSpPr>
        <p:spPr>
          <a:xfrm>
            <a:off x="417829" y="342686"/>
            <a:ext cx="11197500" cy="5914500"/>
          </a:xfrm>
          <a:prstGeom prst="rect">
            <a:avLst/>
          </a:prstGeom>
          <a:solidFill>
            <a:schemeClr val="lt1"/>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099" name="Google Shape;1099;p2"/>
          <p:cNvSpPr txBox="1"/>
          <p:nvPr/>
        </p:nvSpPr>
        <p:spPr>
          <a:xfrm>
            <a:off x="1056546" y="1826904"/>
            <a:ext cx="10246500" cy="9441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7F7F7F"/>
              </a:buClr>
              <a:buSzPts val="3733"/>
              <a:buFont typeface="Roboto"/>
              <a:buNone/>
            </a:pPr>
            <a:r>
              <a:rPr lang="lt-LT" sz="3733" b="0" i="0" u="none" strike="noStrike" cap="none">
                <a:solidFill>
                  <a:srgbClr val="20124D"/>
                </a:solidFill>
                <a:latin typeface="Open Sans"/>
                <a:ea typeface="Open Sans"/>
                <a:cs typeface="Open Sans"/>
                <a:sym typeface="Open Sans"/>
              </a:rPr>
              <a:t>STRATEGIJA</a:t>
            </a:r>
            <a:r>
              <a:rPr lang="lt-LT" sz="3733" b="1" i="0" u="none" strike="noStrike" cap="none">
                <a:solidFill>
                  <a:srgbClr val="351C75"/>
                </a:solidFill>
                <a:latin typeface="Roboto"/>
                <a:ea typeface="Roboto"/>
                <a:cs typeface="Roboto"/>
                <a:sym typeface="Roboto"/>
              </a:rPr>
              <a:t/>
            </a:r>
            <a:br>
              <a:rPr lang="lt-LT" sz="3733" b="1" i="0" u="none" strike="noStrike" cap="none">
                <a:solidFill>
                  <a:srgbClr val="351C75"/>
                </a:solidFill>
                <a:latin typeface="Roboto"/>
                <a:ea typeface="Roboto"/>
                <a:cs typeface="Roboto"/>
                <a:sym typeface="Roboto"/>
              </a:rPr>
            </a:br>
            <a:endParaRPr sz="2400" b="1" i="0" u="none" strike="noStrike" cap="none">
              <a:solidFill>
                <a:srgbClr val="351C75"/>
              </a:solidFill>
              <a:latin typeface="Roboto"/>
              <a:ea typeface="Roboto"/>
              <a:cs typeface="Roboto"/>
              <a:sym typeface="Roboto"/>
            </a:endParaRPr>
          </a:p>
        </p:txBody>
      </p:sp>
      <p:sp>
        <p:nvSpPr>
          <p:cNvPr id="1100" name="Google Shape;1100;p2"/>
          <p:cNvSpPr txBox="1"/>
          <p:nvPr/>
        </p:nvSpPr>
        <p:spPr>
          <a:xfrm>
            <a:off x="893333" y="3083758"/>
            <a:ext cx="10246500" cy="1431600"/>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1800"/>
              <a:buFont typeface="Arial"/>
              <a:buNone/>
            </a:pPr>
            <a:r>
              <a:rPr lang="lt-LT" sz="2000" b="0" i="0" u="none" strike="noStrike" cap="none">
                <a:solidFill>
                  <a:srgbClr val="351C75"/>
                </a:solidFill>
                <a:latin typeface="Open Sans"/>
                <a:ea typeface="Open Sans"/>
                <a:cs typeface="Open Sans"/>
                <a:sym typeface="Open Sans"/>
              </a:rPr>
              <a:t>Mes siekiame sukurti finansiškai tvarią neformalaus suaugusiųjų švietimo platformą, kurioje vyresnio amžiaus žmonės galėtų mokytis pagal patvirtintas programas, burtis į bendruomenes, stipriname Senjorų pasaulio prekinį ženklą.</a:t>
            </a:r>
            <a:endParaRPr sz="2000" b="0" i="0" u="none" strike="noStrike" cap="none">
              <a:solidFill>
                <a:srgbClr val="351C7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1" u="none" strike="noStrike" cap="none">
              <a:solidFill>
                <a:schemeClr val="dk1"/>
              </a:solidFill>
              <a:latin typeface="Roboto"/>
              <a:ea typeface="Roboto"/>
              <a:cs typeface="Roboto"/>
              <a:sym typeface="Roboto"/>
            </a:endParaRPr>
          </a:p>
        </p:txBody>
      </p:sp>
      <p:pic>
        <p:nvPicPr>
          <p:cNvPr id="1101" name="Google Shape;1101;p2"/>
          <p:cNvPicPr preferRelativeResize="0"/>
          <p:nvPr/>
        </p:nvPicPr>
        <p:blipFill rotWithShape="1">
          <a:blip r:embed="rId4">
            <a:alphaModFix/>
          </a:blip>
          <a:srcRect/>
          <a:stretch/>
        </p:blipFill>
        <p:spPr>
          <a:xfrm>
            <a:off x="5389937" y="87275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99"/>
                                        </p:tgtEl>
                                        <p:attrNameLst>
                                          <p:attrName>style.visibility</p:attrName>
                                        </p:attrNameLst>
                                      </p:cBhvr>
                                      <p:to>
                                        <p:strVal val="visible"/>
                                      </p:to>
                                    </p:set>
                                    <p:anim calcmode="lin" valueType="num">
                                      <p:cBhvr additive="base">
                                        <p:cTn id="7" dur="500"/>
                                        <p:tgtEl>
                                          <p:spTgt spid="1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D6CF"/>
        </a:solidFill>
        <a:effectLst/>
      </p:bgPr>
    </p:bg>
    <p:spTree>
      <p:nvGrpSpPr>
        <p:cNvPr id="1" name="Shape 1347"/>
        <p:cNvGrpSpPr/>
        <p:nvPr/>
      </p:nvGrpSpPr>
      <p:grpSpPr>
        <a:xfrm>
          <a:off x="0" y="0"/>
          <a:ext cx="0" cy="0"/>
          <a:chOff x="0" y="0"/>
          <a:chExt cx="0" cy="0"/>
        </a:xfrm>
      </p:grpSpPr>
      <p:graphicFrame>
        <p:nvGraphicFramePr>
          <p:cNvPr id="1348" name="Google Shape;1348;p18"/>
          <p:cNvGraphicFramePr/>
          <p:nvPr/>
        </p:nvGraphicFramePr>
        <p:xfrm>
          <a:off x="579345" y="1097547"/>
          <a:ext cx="3000000" cy="3000000"/>
        </p:xfrm>
        <a:graphic>
          <a:graphicData uri="http://schemas.openxmlformats.org/drawingml/2006/table">
            <a:tbl>
              <a:tblPr>
                <a:noFill/>
                <a:tableStyleId>{91816224-A1A8-4C7E-99BF-7A6EB3587A90}</a:tableStyleId>
              </a:tblPr>
              <a:tblGrid>
                <a:gridCol w="1687525">
                  <a:extLst>
                    <a:ext uri="{9D8B030D-6E8A-4147-A177-3AD203B41FA5}">
                      <a16:colId xmlns:a16="http://schemas.microsoft.com/office/drawing/2014/main" val="20000"/>
                    </a:ext>
                  </a:extLst>
                </a:gridCol>
                <a:gridCol w="2173475">
                  <a:extLst>
                    <a:ext uri="{9D8B030D-6E8A-4147-A177-3AD203B41FA5}">
                      <a16:colId xmlns:a16="http://schemas.microsoft.com/office/drawing/2014/main" val="20001"/>
                    </a:ext>
                  </a:extLst>
                </a:gridCol>
                <a:gridCol w="3838575">
                  <a:extLst>
                    <a:ext uri="{9D8B030D-6E8A-4147-A177-3AD203B41FA5}">
                      <a16:colId xmlns:a16="http://schemas.microsoft.com/office/drawing/2014/main" val="20002"/>
                    </a:ext>
                  </a:extLst>
                </a:gridCol>
                <a:gridCol w="1510500">
                  <a:extLst>
                    <a:ext uri="{9D8B030D-6E8A-4147-A177-3AD203B41FA5}">
                      <a16:colId xmlns:a16="http://schemas.microsoft.com/office/drawing/2014/main" val="20003"/>
                    </a:ext>
                  </a:extLst>
                </a:gridCol>
                <a:gridCol w="1823250">
                  <a:extLst>
                    <a:ext uri="{9D8B030D-6E8A-4147-A177-3AD203B41FA5}">
                      <a16:colId xmlns:a16="http://schemas.microsoft.com/office/drawing/2014/main" val="20004"/>
                    </a:ext>
                  </a:extLst>
                </a:gridCol>
              </a:tblGrid>
              <a:tr h="654575">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Sritis</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chemeClr val="lt1"/>
                        </a:buClr>
                        <a:buSzPts val="1200"/>
                        <a:buFont typeface="Roboto"/>
                        <a:buNone/>
                      </a:pPr>
                      <a:r>
                        <a:rPr lang="lt-LT" sz="1200" b="1" i="0" u="none" strike="noStrike" cap="none">
                          <a:solidFill>
                            <a:schemeClr val="lt1"/>
                          </a:solidFill>
                          <a:latin typeface="Roboto"/>
                          <a:ea typeface="Roboto"/>
                          <a:cs typeface="Roboto"/>
                          <a:sym typeface="Roboto"/>
                        </a:rPr>
                        <a:t>Iniciatyvos ar priemonės pavadinimas</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Aprašymas </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Terminas iki kada įgyvendinsime</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Reikalingi resursai </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dash"/>
                      <a:round/>
                      <a:headEnd type="none" w="sm" len="sm"/>
                      <a:tailEnd type="none" w="sm" len="sm"/>
                    </a:lnB>
                    <a:solidFill>
                      <a:srgbClr val="7F7F7F"/>
                    </a:solidFill>
                  </a:tcPr>
                </a:tc>
                <a:extLst>
                  <a:ext uri="{0D108BD9-81ED-4DB2-BD59-A6C34878D82A}">
                    <a16:rowId xmlns:a16="http://schemas.microsoft.com/office/drawing/2014/main" val="10000"/>
                  </a:ext>
                </a:extLst>
              </a:tr>
              <a:tr h="266650">
                <a:tc rowSpan="3">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Paslaugų gavėjai</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Stovyklų senjorams organizavimas</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Organizuosime besimokantiesiems stovyklas užsienyje</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2025-05-31</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Finansiniai, teisiniai  resursai</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1"/>
                  </a:ext>
                </a:extLst>
              </a:tr>
              <a:tr h="266650">
                <a:tc vMerge="1">
                  <a:txBody>
                    <a:bodyPr/>
                    <a:lstStyle/>
                    <a:p>
                      <a:endParaRPr lang="lt-LT"/>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Lojalumo skatinimo programos  </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Sukurta ambasadorystės programa padės išlaikyti esamus narius ir pritraukti naujus, ko pasekoje SPK narių skaičius išaugs iki 400 </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2025-06-30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Marketingo strategija</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2"/>
                  </a:ext>
                </a:extLst>
              </a:tr>
              <a:tr h="266650">
                <a:tc vMerge="1">
                  <a:txBody>
                    <a:bodyPr/>
                    <a:lstStyle/>
                    <a:p>
                      <a:endParaRPr lang="lt-LT"/>
                    </a:p>
                  </a:txBody>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50+ klubas, kurį remia SP</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Registruosimės Contribee platformoje, mainais pasiūlydami paskaitų įrašų prenumeratą amžėjantiems žmonėms</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2026-06-30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Teisiniai, IT resursai</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3"/>
                  </a:ext>
                </a:extLst>
              </a:tr>
              <a:tr h="453225">
                <a:tc rowSpan="2">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Mūsų sukuriamas socialinis pokytis</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Patrauklios mokymosi programos</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chemeClr val="lt1"/>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Sukurtos naujos 3 programos, kurias registruosime Neformalaus švietimo programų registre</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2024-10-30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chemeClr val="lt1"/>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Komandos įsitraukimas, ekspertų konsultacijos</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chemeClr val="lt1"/>
                      </a:solidFill>
                      <a:prstDash val="dash"/>
                      <a:round/>
                      <a:headEnd type="none" w="sm" len="sm"/>
                      <a:tailEnd type="none" w="sm" len="sm"/>
                    </a:lnB>
                    <a:solidFill>
                      <a:srgbClr val="C8C8C8"/>
                    </a:solidFill>
                  </a:tcPr>
                </a:tc>
                <a:extLst>
                  <a:ext uri="{0D108BD9-81ED-4DB2-BD59-A6C34878D82A}">
                    <a16:rowId xmlns:a16="http://schemas.microsoft.com/office/drawing/2014/main" val="10004"/>
                  </a:ext>
                </a:extLst>
              </a:tr>
              <a:tr h="266650">
                <a:tc vMerge="1">
                  <a:txBody>
                    <a:bodyPr/>
                    <a:lstStyle/>
                    <a:p>
                      <a:endParaRPr lang="lt-LT"/>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Mobilioje aplikacijoje matuosime socialinį poveikį</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chemeClr val="lt1"/>
                      </a:solidFill>
                      <a:prstDash val="dash"/>
                      <a:round/>
                      <a:headEnd type="none" w="sm" len="sm"/>
                      <a:tailEnd type="none" w="sm" len="sm"/>
                    </a:lnL>
                    <a:lnR w="12700" cap="flat" cmpd="sng">
                      <a:solidFill>
                        <a:schemeClr val="lt1"/>
                      </a:solidFill>
                      <a:prstDash val="dash"/>
                      <a:round/>
                      <a:headEnd type="none" w="sm" len="sm"/>
                      <a:tailEnd type="none" w="sm" len="sm"/>
                    </a:lnR>
                    <a:lnT w="12700" cap="flat" cmpd="sng">
                      <a:solidFill>
                        <a:schemeClr val="lt1"/>
                      </a:solidFill>
                      <a:prstDash val="dash"/>
                      <a:round/>
                      <a:headEnd type="none" w="sm" len="sm"/>
                      <a:tailEnd type="none" w="sm" len="sm"/>
                    </a:lnT>
                    <a:lnB w="12700" cap="flat" cmpd="sng">
                      <a:solidFill>
                        <a:schemeClr val="lt1"/>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Sukurtoje mobilioje aplikacijoje periodiškai leisime apklausas apie vertę, kurių rezultatai leis greitai reaguoti </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chemeClr val="lt1"/>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2026-12-31</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chemeClr val="lt1"/>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228600" marR="0" lvl="0" indent="-22860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Marketingo strategija</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chemeClr val="lt1"/>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5"/>
                  </a:ext>
                </a:extLst>
              </a:tr>
              <a:tr h="453225">
                <a:tc rowSpan="2">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Finansai</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Nauji  socialinio verslo produktai: paskaitų įrašai, mokymai </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chemeClr val="lt1"/>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Pajamos iš naujų paslaugų  pardavimų: paskaitų įrašai, mokymai, prieinami ne tik klubo nariams</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2024-09-30</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Idėjos, projektų valdymas, partnerystės, IT resursai</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6"/>
                  </a:ext>
                </a:extLst>
              </a:tr>
              <a:tr h="453225">
                <a:tc vMerge="1">
                  <a:txBody>
                    <a:bodyPr/>
                    <a:lstStyle/>
                    <a:p>
                      <a:endParaRPr lang="lt-LT"/>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Juridinių asmenų parama</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Ieškoti finansuotojų tarp juridinių asmenų </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2025-12-31</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Etatas/savanoris  paramos paieškai</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7"/>
                  </a:ext>
                </a:extLst>
              </a:tr>
              <a:tr h="453225">
                <a:tc>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Partneriai</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Dalyvavimas tinklaveikoje</a:t>
                      </a:r>
                      <a:endParaRPr sz="110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Ieškoti bendradarbiavimo, sinergijos, kad rašyti kokybiškesnius projektus finansavimui</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rPr>
                        <a:t>2025-01-31</a:t>
                      </a:r>
                      <a:endParaRPr sz="1100" u="none" strike="noStrike" cap="none">
                        <a:solidFill>
                          <a:schemeClr val="dk1"/>
                        </a:solidFill>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rPr>
                        <a:t>Dalyvavimas tinklaveikoje</a:t>
                      </a:r>
                      <a:endParaRPr sz="1100" u="none" strike="noStrike" cap="none">
                        <a:solidFill>
                          <a:schemeClr val="dk1"/>
                        </a:solidFill>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8"/>
                  </a:ext>
                </a:extLst>
              </a:tr>
              <a:tr h="266650">
                <a:tc rowSpan="2">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Komunikacija</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Mobili aplikacija</a:t>
                      </a:r>
                      <a:endParaRPr sz="110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Sukurti mobilią aplikaciją, pritaikytą informacijos sklaidai </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2024-12-31</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IT resursai</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09"/>
                  </a:ext>
                </a:extLst>
              </a:tr>
              <a:tr h="453225">
                <a:tc vMerge="1">
                  <a:txBody>
                    <a:bodyPr/>
                    <a:lstStyle/>
                    <a:p>
                      <a:endParaRPr lang="lt-LT"/>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Reklama LRT, straipsniai spaudoje</a:t>
                      </a:r>
                      <a:endParaRPr sz="110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Rasti finansinių resursų reklamoms spaudoje, radijuje</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2025-06-30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Finansiniai</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10"/>
                  </a:ext>
                </a:extLst>
              </a:tr>
              <a:tr h="266650">
                <a:tc rowSpan="2">
                  <a:txBody>
                    <a:bodyPr/>
                    <a:lstStyle/>
                    <a:p>
                      <a:pPr marL="0" marR="0" lvl="0" indent="0" algn="ctr" rtl="0">
                        <a:lnSpc>
                          <a:spcPct val="100000"/>
                        </a:lnSpc>
                        <a:spcBef>
                          <a:spcPts val="0"/>
                        </a:spcBef>
                        <a:spcAft>
                          <a:spcPts val="0"/>
                        </a:spcAft>
                        <a:buClr>
                          <a:srgbClr val="000000"/>
                        </a:buClr>
                        <a:buSzPts val="1200"/>
                        <a:buFont typeface="Arial"/>
                        <a:buNone/>
                      </a:pPr>
                      <a:r>
                        <a:rPr lang="lt-LT" sz="1200" b="1" i="0" u="none" strike="noStrike" cap="none">
                          <a:solidFill>
                            <a:schemeClr val="lt1"/>
                          </a:solidFill>
                          <a:latin typeface="Roboto"/>
                          <a:ea typeface="Roboto"/>
                          <a:cs typeface="Roboto"/>
                          <a:sym typeface="Roboto"/>
                        </a:rPr>
                        <a:t>Komanda</a:t>
                      </a:r>
                      <a:endParaRPr sz="1400" u="none" strike="noStrike" cap="none"/>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7F7F7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Valdyba iš skirtingų sektorių</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Sudaryti valdybą iš verslo, mokslo ir švietimo atstovų</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2024-11-30</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Laiko resursai</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11"/>
                  </a:ext>
                </a:extLst>
              </a:tr>
              <a:tr h="370350">
                <a:tc vMerge="1">
                  <a:txBody>
                    <a:bodyPr/>
                    <a:lstStyle/>
                    <a:p>
                      <a:endParaRPr lang="lt-LT"/>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Aiški organizacijos savanorystės strategija</a:t>
                      </a:r>
                      <a:endParaRPr sz="110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lt-LT" sz="1100" u="none" strike="noStrike" cap="none">
                          <a:solidFill>
                            <a:schemeClr val="dk1"/>
                          </a:solidFill>
                          <a:latin typeface="Roboto"/>
                          <a:ea typeface="Roboto"/>
                          <a:cs typeface="Roboto"/>
                          <a:sym typeface="Roboto"/>
                        </a:rPr>
                        <a:t>Paruošti savanorystės senjorams aprašą </a:t>
                      </a:r>
                      <a:endParaRPr sz="1100" b="0" i="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2024-05-31</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tc>
                  <a:txBody>
                    <a:bodyPr/>
                    <a:lstStyle/>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chemeClr val="dk1"/>
                          </a:solidFill>
                          <a:latin typeface="Roboto"/>
                          <a:ea typeface="Roboto"/>
                          <a:cs typeface="Roboto"/>
                          <a:sym typeface="Roboto"/>
                        </a:rPr>
                        <a:t>Ekspertų konsultacijos, finansiniai resursai</a:t>
                      </a:r>
                      <a:endParaRPr sz="1100" u="none" strike="noStrike" cap="none">
                        <a:solidFill>
                          <a:schemeClr val="dk1"/>
                        </a:solidFill>
                        <a:latin typeface="Roboto"/>
                        <a:ea typeface="Roboto"/>
                        <a:cs typeface="Roboto"/>
                        <a:sym typeface="Roboto"/>
                      </a:endParaRPr>
                    </a:p>
                  </a:txBody>
                  <a:tcPr marL="36000" marR="36000" marT="36000" marB="36000" anchor="ctr">
                    <a:lnL w="12700" cap="flat" cmpd="sng">
                      <a:solidFill>
                        <a:srgbClr val="FFFFFF"/>
                      </a:solidFill>
                      <a:prstDash val="dash"/>
                      <a:round/>
                      <a:headEnd type="none" w="sm" len="sm"/>
                      <a:tailEnd type="none" w="sm" len="sm"/>
                    </a:lnL>
                    <a:lnR w="12700" cap="flat" cmpd="sng">
                      <a:solidFill>
                        <a:srgbClr val="FFFFFF"/>
                      </a:solidFill>
                      <a:prstDash val="dash"/>
                      <a:round/>
                      <a:headEnd type="none" w="sm" len="sm"/>
                      <a:tailEnd type="none" w="sm" len="sm"/>
                    </a:lnR>
                    <a:lnT w="12700" cap="flat" cmpd="sng">
                      <a:solidFill>
                        <a:srgbClr val="FFFFFF"/>
                      </a:solidFill>
                      <a:prstDash val="dash"/>
                      <a:round/>
                      <a:headEnd type="none" w="sm" len="sm"/>
                      <a:tailEnd type="none" w="sm" len="sm"/>
                    </a:lnT>
                    <a:lnB w="12700" cap="flat" cmpd="sng">
                      <a:solidFill>
                        <a:srgbClr val="FFFFFF"/>
                      </a:solidFill>
                      <a:prstDash val="dash"/>
                      <a:round/>
                      <a:headEnd type="none" w="sm" len="sm"/>
                      <a:tailEnd type="none" w="sm" len="sm"/>
                    </a:lnB>
                    <a:solidFill>
                      <a:srgbClr val="C8C8C8"/>
                    </a:solidFill>
                  </a:tcPr>
                </a:tc>
                <a:extLst>
                  <a:ext uri="{0D108BD9-81ED-4DB2-BD59-A6C34878D82A}">
                    <a16:rowId xmlns:a16="http://schemas.microsoft.com/office/drawing/2014/main" val="10012"/>
                  </a:ext>
                </a:extLst>
              </a:tr>
            </a:tbl>
          </a:graphicData>
        </a:graphic>
      </p:graphicFrame>
      <p:sp>
        <p:nvSpPr>
          <p:cNvPr id="1349" name="Google Shape;1349;p18"/>
          <p:cNvSpPr txBox="1"/>
          <p:nvPr/>
        </p:nvSpPr>
        <p:spPr>
          <a:xfrm>
            <a:off x="2065258" y="392658"/>
            <a:ext cx="9623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lt-LT" sz="2800" b="0" i="0" u="none" strike="noStrike" cap="none">
                <a:solidFill>
                  <a:srgbClr val="20124D"/>
                </a:solidFill>
                <a:latin typeface="Open Sans"/>
                <a:ea typeface="Open Sans"/>
                <a:cs typeface="Open Sans"/>
                <a:sym typeface="Open Sans"/>
              </a:rPr>
              <a:t>INICIATYVOS IR PRIEMONĖS STRATEGIJAI ĮGYVENDINTI</a:t>
            </a:r>
            <a:r>
              <a:rPr lang="lt-LT" sz="2800" b="0" i="0" u="none" strike="noStrike" cap="none">
                <a:solidFill>
                  <a:schemeClr val="dk1"/>
                </a:solidFill>
                <a:latin typeface="Roboto"/>
                <a:ea typeface="Roboto"/>
                <a:cs typeface="Roboto"/>
                <a:sym typeface="Roboto"/>
              </a:rPr>
              <a:t> </a:t>
            </a:r>
            <a:endParaRPr sz="2800" b="0" i="0" u="none" strike="noStrike" cap="none">
              <a:solidFill>
                <a:schemeClr val="dk1"/>
              </a:solidFill>
              <a:latin typeface="Roboto"/>
              <a:ea typeface="Roboto"/>
              <a:cs typeface="Roboto"/>
              <a:sym typeface="Roboto"/>
            </a:endParaRPr>
          </a:p>
        </p:txBody>
      </p:sp>
      <p:pic>
        <p:nvPicPr>
          <p:cNvPr id="1350" name="Google Shape;1350;p18"/>
          <p:cNvPicPr preferRelativeResize="0"/>
          <p:nvPr/>
        </p:nvPicPr>
        <p:blipFill rotWithShape="1">
          <a:blip r:embed="rId3">
            <a:alphaModFix/>
          </a:blip>
          <a:srcRect/>
          <a:stretch/>
        </p:blipFill>
        <p:spPr>
          <a:xfrm>
            <a:off x="169662" y="147575"/>
            <a:ext cx="1412120" cy="6414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pic>
        <p:nvPicPr>
          <p:cNvPr id="1355" name="Google Shape;1355;p19"/>
          <p:cNvPicPr preferRelativeResize="0">
            <a:picLocks noGrp="1"/>
          </p:cNvPicPr>
          <p:nvPr>
            <p:ph type="pic" idx="2"/>
          </p:nvPr>
        </p:nvPicPr>
        <p:blipFill rotWithShape="1">
          <a:blip r:embed="rId3">
            <a:alphaModFix/>
          </a:blip>
          <a:srcRect l="49" r="49"/>
          <a:stretch/>
        </p:blipFill>
        <p:spPr>
          <a:xfrm>
            <a:off x="0" y="0"/>
            <a:ext cx="12192000" cy="6858000"/>
          </a:xfrm>
          <a:prstGeom prst="rect">
            <a:avLst/>
          </a:prstGeom>
          <a:solidFill>
            <a:srgbClr val="E8E8E8"/>
          </a:solidFill>
          <a:ln>
            <a:noFill/>
          </a:ln>
        </p:spPr>
      </p:pic>
      <p:sp>
        <p:nvSpPr>
          <p:cNvPr id="1356" name="Google Shape;1356;p19"/>
          <p:cNvSpPr/>
          <p:nvPr/>
        </p:nvSpPr>
        <p:spPr>
          <a:xfrm>
            <a:off x="0" y="0"/>
            <a:ext cx="12192000" cy="6858000"/>
          </a:xfrm>
          <a:prstGeom prst="rect">
            <a:avLst/>
          </a:prstGeom>
          <a:solidFill>
            <a:schemeClr val="dk1">
              <a:alpha val="48235"/>
            </a:schemeClr>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2400"/>
              <a:buFont typeface="Roboto"/>
              <a:buNone/>
            </a:pPr>
            <a:endParaRPr sz="2400" b="0" i="0" u="none" strike="noStrike" cap="none">
              <a:solidFill>
                <a:srgbClr val="262626"/>
              </a:solidFill>
              <a:latin typeface="Roboto"/>
              <a:ea typeface="Roboto"/>
              <a:cs typeface="Roboto"/>
              <a:sym typeface="Roboto"/>
            </a:endParaRPr>
          </a:p>
        </p:txBody>
      </p:sp>
      <p:pic>
        <p:nvPicPr>
          <p:cNvPr id="1357" name="Google Shape;1357;p19"/>
          <p:cNvPicPr preferRelativeResize="0"/>
          <p:nvPr/>
        </p:nvPicPr>
        <p:blipFill rotWithShape="1">
          <a:blip r:embed="rId4">
            <a:alphaModFix/>
          </a:blip>
          <a:srcRect/>
          <a:stretch/>
        </p:blipFill>
        <p:spPr>
          <a:xfrm>
            <a:off x="-2" y="0"/>
            <a:ext cx="12192000" cy="8131952"/>
          </a:xfrm>
          <a:prstGeom prst="rect">
            <a:avLst/>
          </a:prstGeom>
          <a:noFill/>
          <a:ln>
            <a:noFill/>
          </a:ln>
        </p:spPr>
      </p:pic>
      <p:pic>
        <p:nvPicPr>
          <p:cNvPr id="1358" name="Google Shape;1358;p19"/>
          <p:cNvPicPr preferRelativeResize="0"/>
          <p:nvPr/>
        </p:nvPicPr>
        <p:blipFill rotWithShape="1">
          <a:blip r:embed="rId5">
            <a:alphaModFix/>
          </a:blip>
          <a:srcRect/>
          <a:stretch/>
        </p:blipFill>
        <p:spPr>
          <a:xfrm>
            <a:off x="0" y="-999625"/>
            <a:ext cx="12191999" cy="8128000"/>
          </a:xfrm>
          <a:prstGeom prst="rect">
            <a:avLst/>
          </a:prstGeom>
          <a:noFill/>
          <a:ln>
            <a:noFill/>
          </a:ln>
        </p:spPr>
      </p:pic>
      <p:sp>
        <p:nvSpPr>
          <p:cNvPr id="1359" name="Google Shape;1359;p19"/>
          <p:cNvSpPr txBox="1"/>
          <p:nvPr/>
        </p:nvSpPr>
        <p:spPr>
          <a:xfrm>
            <a:off x="704426" y="3893043"/>
            <a:ext cx="3968700" cy="2755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20000"/>
              <a:buFont typeface="Arial"/>
              <a:buNone/>
            </a:pPr>
            <a:r>
              <a:rPr lang="lt-LT" sz="20000" b="0" i="0" u="none" strike="noStrike" cap="none">
                <a:solidFill>
                  <a:srgbClr val="FFFFFF"/>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1360" name="Google Shape;1360;p19"/>
          <p:cNvSpPr txBox="1"/>
          <p:nvPr/>
        </p:nvSpPr>
        <p:spPr>
          <a:xfrm>
            <a:off x="2356099" y="5214655"/>
            <a:ext cx="7164300" cy="12315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FFFFFF"/>
              </a:buClr>
              <a:buSzPts val="4800"/>
              <a:buFont typeface="Roboto"/>
              <a:buNone/>
            </a:pPr>
            <a:r>
              <a:rPr lang="lt-LT" sz="4800" b="1" i="0" u="none" strike="noStrike" cap="none">
                <a:solidFill>
                  <a:srgbClr val="FFFFFF"/>
                </a:solidFill>
                <a:latin typeface="Roboto"/>
                <a:ea typeface="Roboto"/>
                <a:cs typeface="Roboto"/>
                <a:sym typeface="Roboto"/>
              </a:rPr>
              <a:t>RIZIKŲ VALDYMAS</a:t>
            </a:r>
            <a:r>
              <a:rPr lang="lt-LT" sz="2400" b="1" i="0" u="none" strike="noStrike" cap="none">
                <a:solidFill>
                  <a:srgbClr val="FFFFFF"/>
                </a:solidFill>
                <a:latin typeface="Roboto"/>
                <a:ea typeface="Roboto"/>
                <a:cs typeface="Roboto"/>
                <a:sym typeface="Roboto"/>
              </a:rPr>
              <a:t/>
            </a:r>
            <a:br>
              <a:rPr lang="lt-LT" sz="2400" b="1" i="0" u="none" strike="noStrike" cap="none">
                <a:solidFill>
                  <a:srgbClr val="FFFFFF"/>
                </a:solidFill>
                <a:latin typeface="Roboto"/>
                <a:ea typeface="Roboto"/>
                <a:cs typeface="Roboto"/>
                <a:sym typeface="Roboto"/>
              </a:rPr>
            </a:br>
            <a:endParaRPr sz="3200" b="1" i="0" u="none" strike="noStrike" cap="none">
              <a:solidFill>
                <a:srgbClr val="FFFFFF"/>
              </a:solidFill>
              <a:latin typeface="Roboto"/>
              <a:ea typeface="Roboto"/>
              <a:cs typeface="Roboto"/>
              <a:sym typeface="Roboto"/>
            </a:endParaRPr>
          </a:p>
        </p:txBody>
      </p:sp>
      <p:pic>
        <p:nvPicPr>
          <p:cNvPr id="1361" name="Google Shape;1361;p19"/>
          <p:cNvPicPr preferRelativeResize="0"/>
          <p:nvPr/>
        </p:nvPicPr>
        <p:blipFill rotWithShape="1">
          <a:blip r:embed="rId6">
            <a:alphaModFix/>
          </a:blip>
          <a:srcRect/>
          <a:stretch/>
        </p:blipFill>
        <p:spPr>
          <a:xfrm>
            <a:off x="180037" y="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60"/>
                                        </p:tgtEl>
                                        <p:attrNameLst>
                                          <p:attrName>style.visibility</p:attrName>
                                        </p:attrNameLst>
                                      </p:cBhvr>
                                      <p:to>
                                        <p:strVal val="visible"/>
                                      </p:to>
                                    </p:set>
                                    <p:anim calcmode="lin" valueType="num">
                                      <p:cBhvr additive="base">
                                        <p:cTn id="7" dur="500"/>
                                        <p:tgtEl>
                                          <p:spTgt spid="13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g1f1ccee0502_0_0"/>
          <p:cNvSpPr txBox="1"/>
          <p:nvPr/>
        </p:nvSpPr>
        <p:spPr>
          <a:xfrm>
            <a:off x="575733" y="991427"/>
            <a:ext cx="7247400" cy="14778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FFFFFF"/>
              </a:buClr>
              <a:buSzPts val="4800"/>
              <a:buFont typeface="Noto Sans Symbols"/>
              <a:buNone/>
            </a:pPr>
            <a:r>
              <a:rPr lang="lt-LT" sz="4800" b="1" i="0" u="none" strike="noStrike" cap="none">
                <a:solidFill>
                  <a:srgbClr val="FFFFFF"/>
                </a:solidFill>
                <a:latin typeface="Roboto"/>
                <a:ea typeface="Roboto"/>
                <a:cs typeface="Roboto"/>
                <a:sym typeface="Roboto"/>
              </a:rPr>
              <a:t>YOUR AWESOME</a:t>
            </a:r>
            <a:br>
              <a:rPr lang="lt-LT" sz="4800" b="1" i="0" u="none" strike="noStrike" cap="none">
                <a:solidFill>
                  <a:srgbClr val="FFFFFF"/>
                </a:solidFill>
                <a:latin typeface="Roboto"/>
                <a:ea typeface="Roboto"/>
                <a:cs typeface="Roboto"/>
                <a:sym typeface="Roboto"/>
              </a:rPr>
            </a:br>
            <a:r>
              <a:rPr lang="lt-LT" sz="4800" b="1" i="0" u="none" strike="noStrike" cap="none">
                <a:solidFill>
                  <a:srgbClr val="FFFFFF"/>
                </a:solidFill>
                <a:latin typeface="Roboto"/>
                <a:ea typeface="Roboto"/>
                <a:cs typeface="Roboto"/>
                <a:sym typeface="Roboto"/>
              </a:rPr>
              <a:t>KEY TITLE HERE</a:t>
            </a:r>
            <a:endParaRPr sz="1600" b="0" i="0" u="none" strike="noStrike" cap="none">
              <a:solidFill>
                <a:srgbClr val="FFFFFF"/>
              </a:solidFill>
              <a:latin typeface="Roboto"/>
              <a:ea typeface="Roboto"/>
              <a:cs typeface="Roboto"/>
              <a:sym typeface="Roboto"/>
            </a:endParaRPr>
          </a:p>
        </p:txBody>
      </p:sp>
      <p:sp>
        <p:nvSpPr>
          <p:cNvPr id="1367" name="Google Shape;1367;g1f1ccee0502_0_0"/>
          <p:cNvSpPr txBox="1"/>
          <p:nvPr/>
        </p:nvSpPr>
        <p:spPr>
          <a:xfrm>
            <a:off x="575733" y="2706235"/>
            <a:ext cx="7247400" cy="513000"/>
          </a:xfrm>
          <a:prstGeom prst="rect">
            <a:avLst/>
          </a:prstGeom>
          <a:noFill/>
          <a:ln>
            <a:noFill/>
          </a:ln>
        </p:spPr>
        <p:txBody>
          <a:bodyPr spcFirstLastPara="1" wrap="square" lIns="0" tIns="0" rIns="0" bIns="0" anchor="ctr" anchorCtr="0">
            <a:spAutoFit/>
          </a:bodyPr>
          <a:lstStyle/>
          <a:p>
            <a:pPr marL="0" marR="0" lvl="0" indent="0" algn="l" rtl="0">
              <a:lnSpc>
                <a:spcPct val="150000"/>
              </a:lnSpc>
              <a:spcBef>
                <a:spcPts val="0"/>
              </a:spcBef>
              <a:spcAft>
                <a:spcPts val="0"/>
              </a:spcAft>
              <a:buClr>
                <a:srgbClr val="FFFFFF"/>
              </a:buClr>
              <a:buSzPts val="1333"/>
              <a:buFont typeface="Noto Sans Symbols"/>
              <a:buNone/>
            </a:pPr>
            <a:r>
              <a:rPr lang="lt-LT" sz="1333" b="0" i="0" u="none" strike="noStrike" cap="none">
                <a:solidFill>
                  <a:srgbClr val="FFFFFF"/>
                </a:solidFill>
                <a:latin typeface="Roboto"/>
                <a:ea typeface="Roboto"/>
                <a:cs typeface="Roboto"/>
                <a:sym typeface="Roboto"/>
              </a:rPr>
              <a:t>simply dummy text of the printing and typesetting industry. Lorem Ipsum has been the industry's standard dummy text ever since the 1500s</a:t>
            </a:r>
            <a:endParaRPr sz="1400" b="0" i="0" u="none" strike="noStrike" cap="none">
              <a:solidFill>
                <a:srgbClr val="000000"/>
              </a:solidFill>
              <a:latin typeface="Arial"/>
              <a:ea typeface="Arial"/>
              <a:cs typeface="Arial"/>
              <a:sym typeface="Arial"/>
            </a:endParaRPr>
          </a:p>
        </p:txBody>
      </p:sp>
      <p:sp>
        <p:nvSpPr>
          <p:cNvPr id="1368" name="Google Shape;1368;g1f1ccee0502_0_0"/>
          <p:cNvSpPr txBox="1"/>
          <p:nvPr/>
        </p:nvSpPr>
        <p:spPr>
          <a:xfrm>
            <a:off x="3102750" y="4314675"/>
            <a:ext cx="2706300" cy="636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67"/>
              <a:buFont typeface="Arial"/>
              <a:buNone/>
            </a:pPr>
            <a:r>
              <a:rPr lang="lt-LT" sz="1867" b="1" i="0" u="none" strike="noStrike" cap="none">
                <a:solidFill>
                  <a:srgbClr val="20124D"/>
                </a:solidFill>
                <a:latin typeface="Open Sans"/>
                <a:ea typeface="Open Sans"/>
                <a:cs typeface="Open Sans"/>
                <a:sym typeface="Open Sans"/>
              </a:rPr>
              <a:t>02</a:t>
            </a:r>
            <a:r>
              <a:rPr lang="lt-LT" sz="1400" b="0" i="0" u="none" strike="noStrike" cap="none">
                <a:solidFill>
                  <a:srgbClr val="20124D"/>
                </a:solidFill>
                <a:latin typeface="Open Sans"/>
                <a:ea typeface="Open Sans"/>
                <a:cs typeface="Open Sans"/>
                <a:sym typeface="Open Sans"/>
              </a:rPr>
              <a:t/>
            </a:r>
            <a:br>
              <a:rPr lang="lt-LT" sz="1400" b="0" i="0" u="none" strike="noStrike" cap="none">
                <a:solidFill>
                  <a:srgbClr val="20124D"/>
                </a:solidFill>
                <a:latin typeface="Open Sans"/>
                <a:ea typeface="Open Sans"/>
                <a:cs typeface="Open Sans"/>
                <a:sym typeface="Open Sans"/>
              </a:rPr>
            </a:br>
            <a:r>
              <a:rPr lang="lt-LT" sz="1333" b="1" i="0" u="none" strike="noStrike" cap="none">
                <a:solidFill>
                  <a:srgbClr val="20124D"/>
                </a:solidFill>
                <a:latin typeface="Open Sans"/>
                <a:ea typeface="Open Sans"/>
                <a:cs typeface="Open Sans"/>
                <a:sym typeface="Open Sans"/>
              </a:rPr>
              <a:t>Konkurencinė rizika</a:t>
            </a:r>
            <a:endParaRPr sz="1333" b="1" i="0" u="none" strike="noStrike" cap="none">
              <a:solidFill>
                <a:srgbClr val="20124D"/>
              </a:solidFill>
              <a:latin typeface="Open Sans"/>
              <a:ea typeface="Open Sans"/>
              <a:cs typeface="Open Sans"/>
              <a:sym typeface="Open Sans"/>
            </a:endParaRPr>
          </a:p>
        </p:txBody>
      </p:sp>
      <p:sp>
        <p:nvSpPr>
          <p:cNvPr id="1369" name="Google Shape;1369;g1f1ccee0502_0_0"/>
          <p:cNvSpPr txBox="1"/>
          <p:nvPr/>
        </p:nvSpPr>
        <p:spPr>
          <a:xfrm>
            <a:off x="532504" y="3551767"/>
            <a:ext cx="883500" cy="90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867"/>
              <a:buFont typeface="Arial"/>
              <a:buNone/>
            </a:pPr>
            <a:r>
              <a:rPr lang="lt-LT" sz="5867" b="1" i="0" u="none" strike="noStrike" cap="none">
                <a:solidFill>
                  <a:srgbClr val="FFFFFF"/>
                </a:solidFill>
                <a:latin typeface="Roboto"/>
                <a:ea typeface="Roboto"/>
                <a:cs typeface="Roboto"/>
                <a:sym typeface="Roboto"/>
              </a:rPr>
              <a:t>01</a:t>
            </a:r>
            <a:endParaRPr sz="3200" b="1" i="0" u="none" strike="noStrike" cap="none">
              <a:solidFill>
                <a:srgbClr val="FFFFFF"/>
              </a:solidFill>
              <a:latin typeface="Roboto"/>
              <a:ea typeface="Roboto"/>
              <a:cs typeface="Roboto"/>
              <a:sym typeface="Roboto"/>
            </a:endParaRPr>
          </a:p>
        </p:txBody>
      </p:sp>
      <p:sp>
        <p:nvSpPr>
          <p:cNvPr id="1370" name="Google Shape;1370;g1f1ccee0502_0_0"/>
          <p:cNvSpPr txBox="1"/>
          <p:nvPr/>
        </p:nvSpPr>
        <p:spPr>
          <a:xfrm>
            <a:off x="6124388" y="4314675"/>
            <a:ext cx="2769900" cy="636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67"/>
              <a:buFont typeface="Arial"/>
              <a:buNone/>
            </a:pPr>
            <a:r>
              <a:rPr lang="lt-LT" sz="1867" b="1" i="0" u="none" strike="noStrike" cap="none">
                <a:solidFill>
                  <a:srgbClr val="20124D"/>
                </a:solidFill>
                <a:latin typeface="Open Sans"/>
                <a:ea typeface="Open Sans"/>
                <a:cs typeface="Open Sans"/>
                <a:sym typeface="Open Sans"/>
              </a:rPr>
              <a:t>03</a:t>
            </a:r>
            <a:r>
              <a:rPr lang="lt-LT" sz="1400" b="0" i="0" u="none" strike="noStrike" cap="none">
                <a:solidFill>
                  <a:srgbClr val="20124D"/>
                </a:solidFill>
                <a:latin typeface="Open Sans"/>
                <a:ea typeface="Open Sans"/>
                <a:cs typeface="Open Sans"/>
                <a:sym typeface="Open Sans"/>
              </a:rPr>
              <a:t/>
            </a:r>
            <a:br>
              <a:rPr lang="lt-LT" sz="1400" b="0" i="0" u="none" strike="noStrike" cap="none">
                <a:solidFill>
                  <a:srgbClr val="20124D"/>
                </a:solidFill>
                <a:latin typeface="Open Sans"/>
                <a:ea typeface="Open Sans"/>
                <a:cs typeface="Open Sans"/>
                <a:sym typeface="Open Sans"/>
              </a:rPr>
            </a:br>
            <a:r>
              <a:rPr lang="lt-LT" sz="1333" b="1" i="0" u="none" strike="noStrike" cap="none">
                <a:solidFill>
                  <a:srgbClr val="20124D"/>
                </a:solidFill>
                <a:latin typeface="Open Sans"/>
                <a:ea typeface="Open Sans"/>
                <a:cs typeface="Open Sans"/>
                <a:sym typeface="Open Sans"/>
              </a:rPr>
              <a:t>Reputacinė rizika</a:t>
            </a:r>
            <a:endParaRPr sz="1333" b="1" i="0" u="none" strike="noStrike" cap="none">
              <a:solidFill>
                <a:srgbClr val="20124D"/>
              </a:solidFill>
              <a:latin typeface="Open Sans"/>
              <a:ea typeface="Open Sans"/>
              <a:cs typeface="Open Sans"/>
              <a:sym typeface="Open Sans"/>
            </a:endParaRPr>
          </a:p>
        </p:txBody>
      </p:sp>
      <p:sp>
        <p:nvSpPr>
          <p:cNvPr id="1371" name="Google Shape;1371;g1f1ccee0502_0_0"/>
          <p:cNvSpPr txBox="1"/>
          <p:nvPr/>
        </p:nvSpPr>
        <p:spPr>
          <a:xfrm>
            <a:off x="3470736" y="3551767"/>
            <a:ext cx="883500" cy="90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867"/>
              <a:buFont typeface="Arial"/>
              <a:buNone/>
            </a:pPr>
            <a:r>
              <a:rPr lang="lt-LT" sz="5867" b="1" i="0" u="none" strike="noStrike" cap="none">
                <a:solidFill>
                  <a:srgbClr val="FFFFFF"/>
                </a:solidFill>
                <a:latin typeface="Roboto"/>
                <a:ea typeface="Roboto"/>
                <a:cs typeface="Roboto"/>
                <a:sym typeface="Roboto"/>
              </a:rPr>
              <a:t>02</a:t>
            </a:r>
            <a:endParaRPr sz="3200" b="1" i="0" u="none" strike="noStrike" cap="none">
              <a:solidFill>
                <a:srgbClr val="FFFFFF"/>
              </a:solidFill>
              <a:latin typeface="Roboto"/>
              <a:ea typeface="Roboto"/>
              <a:cs typeface="Roboto"/>
              <a:sym typeface="Roboto"/>
            </a:endParaRPr>
          </a:p>
        </p:txBody>
      </p:sp>
      <p:sp>
        <p:nvSpPr>
          <p:cNvPr id="1372" name="Google Shape;1372;g1f1ccee0502_0_0"/>
          <p:cNvSpPr txBox="1"/>
          <p:nvPr/>
        </p:nvSpPr>
        <p:spPr>
          <a:xfrm>
            <a:off x="8422325" y="4314675"/>
            <a:ext cx="3325500" cy="636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67"/>
              <a:buFont typeface="Arial"/>
              <a:buNone/>
            </a:pPr>
            <a:r>
              <a:rPr lang="lt-LT" sz="1867" b="1" i="0" u="none" strike="noStrike" cap="none">
                <a:solidFill>
                  <a:srgbClr val="20124D"/>
                </a:solidFill>
                <a:latin typeface="Open Sans"/>
                <a:ea typeface="Open Sans"/>
                <a:cs typeface="Open Sans"/>
                <a:sym typeface="Open Sans"/>
              </a:rPr>
              <a:t>04</a:t>
            </a:r>
            <a:endParaRPr sz="1867" b="1"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67"/>
              <a:buFont typeface="Arial"/>
              <a:buNone/>
            </a:pPr>
            <a:r>
              <a:rPr lang="lt-LT" sz="1333" b="1" i="0" u="none" strike="noStrike" cap="none">
                <a:solidFill>
                  <a:srgbClr val="20124D"/>
                </a:solidFill>
                <a:latin typeface="Open Sans"/>
                <a:ea typeface="Open Sans"/>
                <a:cs typeface="Open Sans"/>
                <a:sym typeface="Open Sans"/>
              </a:rPr>
              <a:t>Nesuvaldyta sparčios plėtros rizika</a:t>
            </a:r>
            <a:endParaRPr sz="1333" b="1" i="0" u="none" strike="noStrike" cap="none">
              <a:solidFill>
                <a:schemeClr val="dk1"/>
              </a:solidFill>
              <a:latin typeface="Roboto"/>
              <a:ea typeface="Roboto"/>
              <a:cs typeface="Roboto"/>
              <a:sym typeface="Roboto"/>
            </a:endParaRPr>
          </a:p>
        </p:txBody>
      </p:sp>
      <p:sp>
        <p:nvSpPr>
          <p:cNvPr id="1373" name="Google Shape;1373;g1f1ccee0502_0_0"/>
          <p:cNvSpPr txBox="1"/>
          <p:nvPr/>
        </p:nvSpPr>
        <p:spPr>
          <a:xfrm>
            <a:off x="6408968" y="3551767"/>
            <a:ext cx="883500" cy="90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867"/>
              <a:buFont typeface="Arial"/>
              <a:buNone/>
            </a:pPr>
            <a:r>
              <a:rPr lang="lt-LT" sz="5867" b="1" i="0" u="none" strike="noStrike" cap="none">
                <a:solidFill>
                  <a:srgbClr val="FFFFFF"/>
                </a:solidFill>
                <a:latin typeface="Roboto"/>
                <a:ea typeface="Roboto"/>
                <a:cs typeface="Roboto"/>
                <a:sym typeface="Roboto"/>
              </a:rPr>
              <a:t>03</a:t>
            </a:r>
            <a:endParaRPr sz="3200" b="1" i="0" u="none" strike="noStrike" cap="none">
              <a:solidFill>
                <a:srgbClr val="FFFFFF"/>
              </a:solidFill>
              <a:latin typeface="Roboto"/>
              <a:ea typeface="Roboto"/>
              <a:cs typeface="Roboto"/>
              <a:sym typeface="Roboto"/>
            </a:endParaRPr>
          </a:p>
        </p:txBody>
      </p:sp>
      <p:sp>
        <p:nvSpPr>
          <p:cNvPr id="1374" name="Google Shape;1374;g1f1ccee0502_0_0"/>
          <p:cNvSpPr txBox="1"/>
          <p:nvPr/>
        </p:nvSpPr>
        <p:spPr>
          <a:xfrm>
            <a:off x="65075" y="4314675"/>
            <a:ext cx="2593500" cy="944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67"/>
              <a:buFont typeface="Arial"/>
              <a:buNone/>
            </a:pPr>
            <a:r>
              <a:rPr lang="lt-LT" sz="1867" b="1" i="0" u="none" strike="noStrike" cap="none">
                <a:solidFill>
                  <a:srgbClr val="20124D"/>
                </a:solidFill>
                <a:latin typeface="Open Sans"/>
                <a:ea typeface="Open Sans"/>
                <a:cs typeface="Open Sans"/>
                <a:sym typeface="Open Sans"/>
              </a:rPr>
              <a:t>01</a:t>
            </a:r>
            <a:r>
              <a:rPr lang="lt-LT" sz="1400" b="0" i="0" u="none" strike="noStrike" cap="none">
                <a:solidFill>
                  <a:srgbClr val="20124D"/>
                </a:solidFill>
                <a:latin typeface="Open Sans"/>
                <a:ea typeface="Open Sans"/>
                <a:cs typeface="Open Sans"/>
                <a:sym typeface="Open Sans"/>
              </a:rPr>
              <a:t/>
            </a:r>
            <a:br>
              <a:rPr lang="lt-LT" sz="1400" b="0" i="0" u="none" strike="noStrike" cap="none">
                <a:solidFill>
                  <a:srgbClr val="20124D"/>
                </a:solidFill>
                <a:latin typeface="Open Sans"/>
                <a:ea typeface="Open Sans"/>
                <a:cs typeface="Open Sans"/>
                <a:sym typeface="Open Sans"/>
              </a:rPr>
            </a:br>
            <a:r>
              <a:rPr lang="lt-LT" sz="1333" b="1" i="0" u="none" strike="noStrike" cap="none">
                <a:solidFill>
                  <a:srgbClr val="20124D"/>
                </a:solidFill>
                <a:latin typeface="Open Sans"/>
                <a:ea typeface="Open Sans"/>
                <a:cs typeface="Open Sans"/>
                <a:sym typeface="Open Sans"/>
              </a:rPr>
              <a:t>Finansinio stabilumo rizika</a:t>
            </a:r>
            <a:endParaRPr sz="1333" b="1"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333"/>
              <a:buFont typeface="Arial"/>
              <a:buNone/>
            </a:pPr>
            <a:r>
              <a:rPr lang="lt-LT" sz="1333" b="0" i="0" u="none" strike="noStrike" cap="none">
                <a:solidFill>
                  <a:schemeClr val="dk1"/>
                </a:solidFill>
                <a:latin typeface="Roboto"/>
                <a:ea typeface="Roboto"/>
                <a:cs typeface="Roboto"/>
                <a:sym typeface="Roboto"/>
              </a:rPr>
              <a:t> </a:t>
            </a:r>
            <a:endParaRPr sz="1333" b="0" i="0" u="none" strike="noStrike" cap="none">
              <a:solidFill>
                <a:schemeClr val="dk1"/>
              </a:solidFill>
              <a:latin typeface="Roboto"/>
              <a:ea typeface="Roboto"/>
              <a:cs typeface="Roboto"/>
              <a:sym typeface="Roboto"/>
            </a:endParaRPr>
          </a:p>
        </p:txBody>
      </p:sp>
      <p:sp>
        <p:nvSpPr>
          <p:cNvPr id="1375" name="Google Shape;1375;g1f1ccee0502_0_0"/>
          <p:cNvSpPr txBox="1"/>
          <p:nvPr/>
        </p:nvSpPr>
        <p:spPr>
          <a:xfrm>
            <a:off x="9347200" y="3551767"/>
            <a:ext cx="883500" cy="90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867"/>
              <a:buFont typeface="Arial"/>
              <a:buNone/>
            </a:pPr>
            <a:r>
              <a:rPr lang="lt-LT" sz="5867" b="1" i="0" u="none" strike="noStrike" cap="none">
                <a:solidFill>
                  <a:srgbClr val="FFFFFF"/>
                </a:solidFill>
                <a:latin typeface="Roboto"/>
                <a:ea typeface="Roboto"/>
                <a:cs typeface="Roboto"/>
                <a:sym typeface="Roboto"/>
              </a:rPr>
              <a:t>04</a:t>
            </a:r>
            <a:endParaRPr sz="3200" b="1" i="0" u="none" strike="noStrike" cap="none">
              <a:solidFill>
                <a:srgbClr val="FFFFFF"/>
              </a:solidFill>
              <a:latin typeface="Roboto"/>
              <a:ea typeface="Roboto"/>
              <a:cs typeface="Roboto"/>
              <a:sym typeface="Roboto"/>
            </a:endParaRPr>
          </a:p>
        </p:txBody>
      </p:sp>
      <p:sp>
        <p:nvSpPr>
          <p:cNvPr id="1376" name="Google Shape;1376;g1f1ccee0502_0_0"/>
          <p:cNvSpPr txBox="1"/>
          <p:nvPr/>
        </p:nvSpPr>
        <p:spPr>
          <a:xfrm>
            <a:off x="439947" y="3568904"/>
            <a:ext cx="6481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lt-LT" sz="3600" b="1" i="0" u="none" strike="noStrike" cap="none">
                <a:solidFill>
                  <a:schemeClr val="lt1"/>
                </a:solidFill>
                <a:latin typeface="Roboto"/>
                <a:ea typeface="Roboto"/>
                <a:cs typeface="Roboto"/>
                <a:sym typeface="Roboto"/>
              </a:rPr>
              <a:t>STRATEGINĖS</a:t>
            </a:r>
            <a:r>
              <a:rPr lang="lt-LT" sz="3600" b="0" i="0" u="none" strike="noStrike" cap="none">
                <a:solidFill>
                  <a:schemeClr val="lt1"/>
                </a:solidFill>
                <a:latin typeface="Roboto"/>
                <a:ea typeface="Roboto"/>
                <a:cs typeface="Roboto"/>
                <a:sym typeface="Roboto"/>
              </a:rPr>
              <a:t> </a:t>
            </a:r>
            <a:r>
              <a:rPr lang="lt-LT" sz="3600" b="1" i="0" u="none" strike="noStrike" cap="none">
                <a:solidFill>
                  <a:schemeClr val="lt1"/>
                </a:solidFill>
                <a:latin typeface="Roboto"/>
                <a:ea typeface="Roboto"/>
                <a:cs typeface="Roboto"/>
                <a:sym typeface="Roboto"/>
              </a:rPr>
              <a:t>KRYPTYS</a:t>
            </a:r>
            <a:endParaRPr sz="3600" b="1" i="0" u="none" strike="noStrike" cap="none">
              <a:solidFill>
                <a:schemeClr val="lt1"/>
              </a:solidFill>
              <a:latin typeface="Roboto"/>
              <a:ea typeface="Roboto"/>
              <a:cs typeface="Roboto"/>
              <a:sym typeface="Roboto"/>
            </a:endParaRPr>
          </a:p>
        </p:txBody>
      </p:sp>
      <p:sp>
        <p:nvSpPr>
          <p:cNvPr id="1377" name="Google Shape;1377;g1f1ccee0502_0_0"/>
          <p:cNvSpPr txBox="1"/>
          <p:nvPr/>
        </p:nvSpPr>
        <p:spPr>
          <a:xfrm>
            <a:off x="340190" y="2699249"/>
            <a:ext cx="7247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lt-LT" sz="4800" b="0" i="0" u="none" strike="noStrike" cap="none">
                <a:solidFill>
                  <a:schemeClr val="lt1"/>
                </a:solidFill>
                <a:latin typeface="Roboto"/>
                <a:ea typeface="Roboto"/>
                <a:cs typeface="Roboto"/>
                <a:sym typeface="Roboto"/>
              </a:rPr>
              <a:t>STRATEGINĖS KRYPTYS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lt1"/>
                </a:solidFill>
                <a:latin typeface="Roboto"/>
                <a:ea typeface="Roboto"/>
                <a:cs typeface="Roboto"/>
                <a:sym typeface="Roboto"/>
              </a:rPr>
              <a:t>Ką planuojame pasiekti iki 2025 metų?</a:t>
            </a:r>
            <a:endParaRPr sz="1800" b="0" i="0" u="none" strike="noStrike" cap="none">
              <a:solidFill>
                <a:schemeClr val="lt1"/>
              </a:solidFill>
              <a:latin typeface="Roboto"/>
              <a:ea typeface="Roboto"/>
              <a:cs typeface="Roboto"/>
              <a:sym typeface="Roboto"/>
            </a:endParaRPr>
          </a:p>
        </p:txBody>
      </p:sp>
      <p:pic>
        <p:nvPicPr>
          <p:cNvPr id="1378" name="Google Shape;1378;g1f1ccee0502_0_0"/>
          <p:cNvPicPr preferRelativeResize="0">
            <a:picLocks noGrp="1"/>
          </p:cNvPicPr>
          <p:nvPr>
            <p:ph type="pic" idx="2"/>
          </p:nvPr>
        </p:nvPicPr>
        <p:blipFill rotWithShape="1">
          <a:blip r:embed="rId3">
            <a:alphaModFix/>
          </a:blip>
          <a:srcRect t="22651" b="22657"/>
          <a:stretch/>
        </p:blipFill>
        <p:spPr>
          <a:xfrm>
            <a:off x="0" y="0"/>
            <a:ext cx="12192000" cy="3729425"/>
          </a:xfrm>
          <a:prstGeom prst="rect">
            <a:avLst/>
          </a:prstGeom>
          <a:solidFill>
            <a:srgbClr val="E8E8E8"/>
          </a:solidFill>
          <a:ln>
            <a:noFill/>
          </a:ln>
        </p:spPr>
      </p:pic>
      <p:pic>
        <p:nvPicPr>
          <p:cNvPr id="1379" name="Google Shape;1379;g1f1ccee0502_0_0"/>
          <p:cNvPicPr preferRelativeResize="0"/>
          <p:nvPr/>
        </p:nvPicPr>
        <p:blipFill rotWithShape="1">
          <a:blip r:embed="rId4">
            <a:alphaModFix/>
          </a:blip>
          <a:srcRect/>
          <a:stretch/>
        </p:blipFill>
        <p:spPr>
          <a:xfrm>
            <a:off x="0" y="-51800"/>
            <a:ext cx="12192000" cy="4309550"/>
          </a:xfrm>
          <a:prstGeom prst="rect">
            <a:avLst/>
          </a:prstGeom>
          <a:noFill/>
          <a:ln>
            <a:noFill/>
          </a:ln>
        </p:spPr>
      </p:pic>
      <p:pic>
        <p:nvPicPr>
          <p:cNvPr id="1380" name="Google Shape;1380;g1f1ccee0502_0_0"/>
          <p:cNvPicPr preferRelativeResize="0"/>
          <p:nvPr/>
        </p:nvPicPr>
        <p:blipFill rotWithShape="1">
          <a:blip r:embed="rId5">
            <a:alphaModFix/>
          </a:blip>
          <a:srcRect/>
          <a:stretch/>
        </p:blipFill>
        <p:spPr>
          <a:xfrm>
            <a:off x="190387" y="12000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66"/>
                                        </p:tgtEl>
                                        <p:attrNameLst>
                                          <p:attrName>style.visibility</p:attrName>
                                        </p:attrNameLst>
                                      </p:cBhvr>
                                      <p:to>
                                        <p:strVal val="visible"/>
                                      </p:to>
                                    </p:set>
                                    <p:anim calcmode="lin" valueType="num">
                                      <p:cBhvr additive="base">
                                        <p:cTn id="7" dur="500"/>
                                        <p:tgtEl>
                                          <p:spTgt spid="1366"/>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367"/>
                                        </p:tgtEl>
                                        <p:attrNameLst>
                                          <p:attrName>style.visibility</p:attrName>
                                        </p:attrNameLst>
                                      </p:cBhvr>
                                      <p:to>
                                        <p:strVal val="visible"/>
                                      </p:to>
                                    </p:set>
                                    <p:animEffect transition="in" filter="fade">
                                      <p:cBhvr>
                                        <p:cTn id="10" dur="500"/>
                                        <p:tgtEl>
                                          <p:spTgt spid="1367"/>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369"/>
                                        </p:tgtEl>
                                        <p:attrNameLst>
                                          <p:attrName>style.visibility</p:attrName>
                                        </p:attrNameLst>
                                      </p:cBhvr>
                                      <p:to>
                                        <p:strVal val="visible"/>
                                      </p:to>
                                    </p:set>
                                    <p:anim calcmode="lin" valueType="num">
                                      <p:cBhvr additive="base">
                                        <p:cTn id="14" dur="500"/>
                                        <p:tgtEl>
                                          <p:spTgt spid="136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0"/>
                                  </p:stCondLst>
                                  <p:childTnLst>
                                    <p:set>
                                      <p:cBhvr>
                                        <p:cTn id="16" dur="1" fill="hold">
                                          <p:stCondLst>
                                            <p:cond delay="0"/>
                                          </p:stCondLst>
                                        </p:cTn>
                                        <p:tgtEl>
                                          <p:spTgt spid="1368"/>
                                        </p:tgtEl>
                                        <p:attrNameLst>
                                          <p:attrName>style.visibility</p:attrName>
                                        </p:attrNameLst>
                                      </p:cBhvr>
                                      <p:to>
                                        <p:strVal val="visible"/>
                                      </p:to>
                                    </p:set>
                                    <p:animEffect transition="in" filter="fade">
                                      <p:cBhvr>
                                        <p:cTn id="17" dur="500"/>
                                        <p:tgtEl>
                                          <p:spTgt spid="1368"/>
                                        </p:tgtEl>
                                      </p:cBhvr>
                                    </p:animEffect>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371"/>
                                        </p:tgtEl>
                                        <p:attrNameLst>
                                          <p:attrName>style.visibility</p:attrName>
                                        </p:attrNameLst>
                                      </p:cBhvr>
                                      <p:to>
                                        <p:strVal val="visible"/>
                                      </p:to>
                                    </p:set>
                                    <p:anim calcmode="lin" valueType="num">
                                      <p:cBhvr additive="base">
                                        <p:cTn id="21" dur="500"/>
                                        <p:tgtEl>
                                          <p:spTgt spid="1371"/>
                                        </p:tgtEl>
                                        <p:attrNameLst>
                                          <p:attrName>ppt_x</p:attrName>
                                        </p:attrNameLst>
                                      </p:cBhvr>
                                      <p:tavLst>
                                        <p:tav tm="0">
                                          <p:val>
                                            <p:strVal val="#ppt_x+1"/>
                                          </p:val>
                                        </p:tav>
                                        <p:tav tm="100000">
                                          <p:val>
                                            <p:strVal val="#ppt_x"/>
                                          </p:val>
                                        </p:tav>
                                      </p:tavLst>
                                    </p:anim>
                                  </p:childTnLst>
                                </p:cTn>
                              </p:par>
                              <p:par>
                                <p:cTn id="22" presetID="10" presetClass="entr" presetSubtype="0" fill="hold" nodeType="withEffect">
                                  <p:stCondLst>
                                    <p:cond delay="0"/>
                                  </p:stCondLst>
                                  <p:childTnLst>
                                    <p:set>
                                      <p:cBhvr>
                                        <p:cTn id="23" dur="1" fill="hold">
                                          <p:stCondLst>
                                            <p:cond delay="0"/>
                                          </p:stCondLst>
                                        </p:cTn>
                                        <p:tgtEl>
                                          <p:spTgt spid="1370"/>
                                        </p:tgtEl>
                                        <p:attrNameLst>
                                          <p:attrName>style.visibility</p:attrName>
                                        </p:attrNameLst>
                                      </p:cBhvr>
                                      <p:to>
                                        <p:strVal val="visible"/>
                                      </p:to>
                                    </p:set>
                                    <p:animEffect transition="in" filter="fade">
                                      <p:cBhvr>
                                        <p:cTn id="24" dur="500"/>
                                        <p:tgtEl>
                                          <p:spTgt spid="1370"/>
                                        </p:tgtEl>
                                      </p:cBhvr>
                                    </p:animEffect>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1373"/>
                                        </p:tgtEl>
                                        <p:attrNameLst>
                                          <p:attrName>style.visibility</p:attrName>
                                        </p:attrNameLst>
                                      </p:cBhvr>
                                      <p:to>
                                        <p:strVal val="visible"/>
                                      </p:to>
                                    </p:set>
                                    <p:anim calcmode="lin" valueType="num">
                                      <p:cBhvr additive="base">
                                        <p:cTn id="28" dur="500"/>
                                        <p:tgtEl>
                                          <p:spTgt spid="1373"/>
                                        </p:tgtEl>
                                        <p:attrNameLst>
                                          <p:attrName>ppt_x</p:attrName>
                                        </p:attrNameLst>
                                      </p:cBhvr>
                                      <p:tavLst>
                                        <p:tav tm="0">
                                          <p:val>
                                            <p:strVal val="#ppt_x+1"/>
                                          </p:val>
                                        </p:tav>
                                        <p:tav tm="100000">
                                          <p:val>
                                            <p:strVal val="#ppt_x"/>
                                          </p:val>
                                        </p:tav>
                                      </p:tavLst>
                                    </p:anim>
                                  </p:childTnLst>
                                </p:cTn>
                              </p:par>
                              <p:par>
                                <p:cTn id="29" presetID="10" presetClass="entr" presetSubtype="0" fill="hold" nodeType="withEffect">
                                  <p:stCondLst>
                                    <p:cond delay="0"/>
                                  </p:stCondLst>
                                  <p:childTnLst>
                                    <p:set>
                                      <p:cBhvr>
                                        <p:cTn id="30" dur="1" fill="hold">
                                          <p:stCondLst>
                                            <p:cond delay="0"/>
                                          </p:stCondLst>
                                        </p:cTn>
                                        <p:tgtEl>
                                          <p:spTgt spid="1372"/>
                                        </p:tgtEl>
                                        <p:attrNameLst>
                                          <p:attrName>style.visibility</p:attrName>
                                        </p:attrNameLst>
                                      </p:cBhvr>
                                      <p:to>
                                        <p:strVal val="visible"/>
                                      </p:to>
                                    </p:set>
                                    <p:animEffect transition="in" filter="fade">
                                      <p:cBhvr>
                                        <p:cTn id="31" dur="500"/>
                                        <p:tgtEl>
                                          <p:spTgt spid="1372"/>
                                        </p:tgtEl>
                                      </p:cBhvr>
                                    </p:animEffect>
                                  </p:childTnLst>
                                </p:cTn>
                              </p:par>
                            </p:childTnLst>
                          </p:cTn>
                        </p:par>
                        <p:par>
                          <p:cTn id="32" fill="hold">
                            <p:stCondLst>
                              <p:cond delay="2000"/>
                            </p:stCondLst>
                            <p:childTnLst>
                              <p:par>
                                <p:cTn id="33" presetID="2" presetClass="entr" presetSubtype="2" fill="hold" nodeType="afterEffect">
                                  <p:stCondLst>
                                    <p:cond delay="0"/>
                                  </p:stCondLst>
                                  <p:childTnLst>
                                    <p:set>
                                      <p:cBhvr>
                                        <p:cTn id="34" dur="1" fill="hold">
                                          <p:stCondLst>
                                            <p:cond delay="0"/>
                                          </p:stCondLst>
                                        </p:cTn>
                                        <p:tgtEl>
                                          <p:spTgt spid="1375"/>
                                        </p:tgtEl>
                                        <p:attrNameLst>
                                          <p:attrName>style.visibility</p:attrName>
                                        </p:attrNameLst>
                                      </p:cBhvr>
                                      <p:to>
                                        <p:strVal val="visible"/>
                                      </p:to>
                                    </p:set>
                                    <p:anim calcmode="lin" valueType="num">
                                      <p:cBhvr additive="base">
                                        <p:cTn id="35" dur="500"/>
                                        <p:tgtEl>
                                          <p:spTgt spid="1375"/>
                                        </p:tgtEl>
                                        <p:attrNameLst>
                                          <p:attrName>ppt_x</p:attrName>
                                        </p:attrNameLst>
                                      </p:cBhvr>
                                      <p:tavLst>
                                        <p:tav tm="0">
                                          <p:val>
                                            <p:strVal val="#ppt_x+1"/>
                                          </p:val>
                                        </p:tav>
                                        <p:tav tm="100000">
                                          <p:val>
                                            <p:strVal val="#ppt_x"/>
                                          </p:val>
                                        </p:tav>
                                      </p:tavLst>
                                    </p:anim>
                                  </p:childTnLst>
                                </p:cTn>
                              </p:par>
                              <p:par>
                                <p:cTn id="36" presetID="10" presetClass="entr" presetSubtype="0" fill="hold" nodeType="withEffect">
                                  <p:stCondLst>
                                    <p:cond delay="0"/>
                                  </p:stCondLst>
                                  <p:childTnLst>
                                    <p:set>
                                      <p:cBhvr>
                                        <p:cTn id="37" dur="1" fill="hold">
                                          <p:stCondLst>
                                            <p:cond delay="0"/>
                                          </p:stCondLst>
                                        </p:cTn>
                                        <p:tgtEl>
                                          <p:spTgt spid="1374"/>
                                        </p:tgtEl>
                                        <p:attrNameLst>
                                          <p:attrName>style.visibility</p:attrName>
                                        </p:attrNameLst>
                                      </p:cBhvr>
                                      <p:to>
                                        <p:strVal val="visible"/>
                                      </p:to>
                                    </p:set>
                                    <p:animEffect transition="in" filter="fade">
                                      <p:cBhvr>
                                        <p:cTn id="38" dur="500"/>
                                        <p:tgtEl>
                                          <p:spTgt spid="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g1f1ccee0502_0_16"/>
          <p:cNvSpPr/>
          <p:nvPr/>
        </p:nvSpPr>
        <p:spPr>
          <a:xfrm>
            <a:off x="4064000" y="0"/>
            <a:ext cx="40641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Roboto"/>
              <a:ea typeface="Roboto"/>
              <a:cs typeface="Roboto"/>
              <a:sym typeface="Roboto"/>
            </a:endParaRPr>
          </a:p>
        </p:txBody>
      </p:sp>
      <p:sp>
        <p:nvSpPr>
          <p:cNvPr id="1386" name="Google Shape;1386;g1f1ccee0502_0_16"/>
          <p:cNvSpPr txBox="1"/>
          <p:nvPr/>
        </p:nvSpPr>
        <p:spPr>
          <a:xfrm>
            <a:off x="4590375" y="659712"/>
            <a:ext cx="3011400" cy="4926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F7F7F"/>
              </a:buClr>
              <a:buSzPts val="3200"/>
              <a:buFont typeface="Roboto"/>
              <a:buNone/>
            </a:pPr>
            <a:r>
              <a:rPr lang="lt-LT" sz="3200" b="0" i="0" u="none" strike="noStrike" cap="none">
                <a:solidFill>
                  <a:srgbClr val="20124D"/>
                </a:solidFill>
                <a:latin typeface="Open Sans"/>
                <a:ea typeface="Open Sans"/>
                <a:cs typeface="Open Sans"/>
                <a:sym typeface="Open Sans"/>
              </a:rPr>
              <a:t>1 Rizika</a:t>
            </a:r>
            <a:endParaRPr sz="3200" b="0" i="0" u="none" strike="noStrike" cap="none">
              <a:solidFill>
                <a:srgbClr val="20124D"/>
              </a:solidFill>
              <a:latin typeface="Open Sans"/>
              <a:ea typeface="Open Sans"/>
              <a:cs typeface="Open Sans"/>
              <a:sym typeface="Open Sans"/>
            </a:endParaRPr>
          </a:p>
        </p:txBody>
      </p:sp>
      <p:sp>
        <p:nvSpPr>
          <p:cNvPr id="1387" name="Google Shape;1387;g1f1ccee0502_0_16"/>
          <p:cNvSpPr txBox="1"/>
          <p:nvPr/>
        </p:nvSpPr>
        <p:spPr>
          <a:xfrm>
            <a:off x="4241550" y="1142400"/>
            <a:ext cx="3886500" cy="7065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lt-LT" sz="1100" b="0" i="0" u="none" strike="noStrike" cap="none">
                <a:solidFill>
                  <a:srgbClr val="000000"/>
                </a:solidFill>
                <a:latin typeface="Arial"/>
                <a:ea typeface="Arial"/>
                <a:cs typeface="Arial"/>
                <a:sym typeface="Arial"/>
              </a:rPr>
              <a:t>          </a:t>
            </a:r>
            <a:endParaRPr sz="1650" b="1" i="0" u="none" strike="noStrike" cap="none">
              <a:solidFill>
                <a:srgbClr val="351C75"/>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67"/>
              <a:buFont typeface="Arial"/>
              <a:buNone/>
            </a:pPr>
            <a:r>
              <a:rPr lang="lt-LT" sz="1333" b="1" i="0" u="none" strike="noStrike" cap="none">
                <a:solidFill>
                  <a:srgbClr val="20124D"/>
                </a:solidFill>
                <a:latin typeface="Open Sans"/>
                <a:ea typeface="Open Sans"/>
                <a:cs typeface="Open Sans"/>
                <a:sym typeface="Open Sans"/>
              </a:rPr>
              <a:t>Kadangi nestabilūs finansavimo šaltiniai yra rizika, kad pritrūks lėšų, todėl gali nutikti taip, kad negalėsime išlaikyti darbuotojų ir neturėsime žmogiškųjų resursų įgyvendinti veikloms</a:t>
            </a:r>
            <a:r>
              <a:rPr lang="lt-LT" sz="1333" b="0" i="0" u="none" strike="noStrike" cap="none">
                <a:solidFill>
                  <a:srgbClr val="20124D"/>
                </a:solidFill>
                <a:latin typeface="Open Sans"/>
                <a:ea typeface="Open Sans"/>
                <a:cs typeface="Open Sans"/>
                <a:sym typeface="Open Sans"/>
              </a:rPr>
              <a:t>.</a:t>
            </a:r>
            <a:endParaRPr sz="1650" b="1" i="0" u="none" strike="noStrike" cap="none">
              <a:solidFill>
                <a:srgbClr val="351C75"/>
              </a:solidFill>
              <a:latin typeface="Open Sans"/>
              <a:ea typeface="Open Sans"/>
              <a:cs typeface="Open Sans"/>
              <a:sym typeface="Open Sans"/>
            </a:endParaRPr>
          </a:p>
          <a:p>
            <a:pPr marL="914400" marR="0" lvl="0" indent="-22860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lt-LT" sz="1100" b="1" i="0" u="none" strike="noStrike" cap="none">
                <a:solidFill>
                  <a:srgbClr val="351C75"/>
                </a:solidFill>
                <a:latin typeface="Open Sans"/>
                <a:ea typeface="Open Sans"/>
                <a:cs typeface="Open Sans"/>
                <a:sym typeface="Open Sans"/>
              </a:rPr>
              <a:t>Valdymo priemonė</a:t>
            </a:r>
            <a:endParaRPr sz="1333" b="0" i="0" u="none" strike="noStrike" cap="none">
              <a:solidFill>
                <a:srgbClr val="351C75"/>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351C75"/>
              </a:buClr>
              <a:buSzPts val="1333"/>
              <a:buFont typeface="Open Sans"/>
              <a:buChar char="•"/>
            </a:pPr>
            <a:r>
              <a:rPr lang="lt-LT" sz="1333" b="0" i="0" u="none" strike="noStrike" cap="none">
                <a:solidFill>
                  <a:srgbClr val="351C75"/>
                </a:solidFill>
                <a:latin typeface="Open Sans"/>
                <a:ea typeface="Open Sans"/>
                <a:cs typeface="Open Sans"/>
                <a:sym typeface="Open Sans"/>
              </a:rPr>
              <a:t>Rasti ilgalaikius rėmėjus - juridinius asmenis.</a:t>
            </a:r>
            <a:endParaRPr sz="1333" b="0" i="0" u="none" strike="noStrike" cap="none">
              <a:solidFill>
                <a:srgbClr val="351C75"/>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351C75"/>
              </a:buClr>
              <a:buSzPts val="1333"/>
              <a:buFont typeface="Open Sans"/>
              <a:buChar char="•"/>
            </a:pPr>
            <a:r>
              <a:rPr lang="lt-LT" sz="1333" b="0" i="0" u="none" strike="noStrike" cap="none">
                <a:solidFill>
                  <a:srgbClr val="351C75"/>
                </a:solidFill>
                <a:latin typeface="Open Sans"/>
                <a:ea typeface="Open Sans"/>
                <a:cs typeface="Open Sans"/>
                <a:sym typeface="Open Sans"/>
              </a:rPr>
              <a:t> Į valdybą pakviesti verslo atstovą.</a:t>
            </a:r>
            <a:endParaRPr sz="1333" b="0" i="0" u="none" strike="noStrike" cap="none">
              <a:solidFill>
                <a:srgbClr val="351C75"/>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351C75"/>
              </a:buClr>
              <a:buSzPts val="1333"/>
              <a:buFont typeface="Open Sans"/>
              <a:buChar char="•"/>
            </a:pPr>
            <a:r>
              <a:rPr lang="lt-LT" sz="1333" b="0" i="0" u="none" strike="noStrike" cap="none">
                <a:solidFill>
                  <a:srgbClr val="351C75"/>
                </a:solidFill>
                <a:latin typeface="Open Sans"/>
                <a:ea typeface="Open Sans"/>
                <a:cs typeface="Open Sans"/>
                <a:sym typeface="Open Sans"/>
              </a:rPr>
              <a:t>Išlaikyti paramos fondą „Sparnai svajonei” ilgalaikiam rėmimui. </a:t>
            </a:r>
            <a:endParaRPr sz="1333" b="0" i="0" u="none" strike="noStrike" cap="none">
              <a:solidFill>
                <a:srgbClr val="351C75"/>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351C75"/>
              </a:buClr>
              <a:buSzPts val="1333"/>
              <a:buFont typeface="Open Sans"/>
              <a:buChar char="•"/>
            </a:pPr>
            <a:r>
              <a:rPr lang="lt-LT" sz="1333" b="0" i="0" u="none" strike="noStrike" cap="none">
                <a:solidFill>
                  <a:srgbClr val="351C75"/>
                </a:solidFill>
                <a:latin typeface="Open Sans"/>
                <a:ea typeface="Open Sans"/>
                <a:cs typeface="Open Sans"/>
                <a:sym typeface="Open Sans"/>
              </a:rPr>
              <a:t>Ieškoti diferencijuotų finansavimo šaltinių, dalyvaujant tinklaveikoje (BNI).</a:t>
            </a:r>
            <a:endParaRPr sz="1333" b="0" i="0" u="none" strike="noStrike" cap="none">
              <a:solidFill>
                <a:srgbClr val="351C75"/>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351C75"/>
              </a:buClr>
              <a:buSzPts val="1333"/>
              <a:buFont typeface="Open Sans"/>
              <a:buChar char="•"/>
            </a:pPr>
            <a:r>
              <a:rPr lang="lt-LT" sz="1333" b="0" i="0" u="none" strike="noStrike" cap="none">
                <a:solidFill>
                  <a:srgbClr val="351C75"/>
                </a:solidFill>
                <a:latin typeface="Open Sans"/>
                <a:ea typeface="Open Sans"/>
                <a:cs typeface="Open Sans"/>
                <a:sym typeface="Open Sans"/>
              </a:rPr>
              <a:t>Kuriant naujas paslaugas, didinti socialinio verslo pajamas. </a:t>
            </a:r>
            <a:endParaRPr sz="1333" b="0" i="0" u="none" strike="noStrike" cap="none">
              <a:solidFill>
                <a:srgbClr val="351C75"/>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1" i="0" u="none" strike="noStrike" cap="none">
                <a:solidFill>
                  <a:srgbClr val="351C75"/>
                </a:solidFill>
                <a:latin typeface="Open Sans"/>
                <a:ea typeface="Open Sans"/>
                <a:cs typeface="Open Sans"/>
                <a:sym typeface="Open Sans"/>
              </a:rPr>
              <a:t>Įgyvendinimo data</a:t>
            </a:r>
            <a:r>
              <a:rPr lang="lt-LT" sz="1100" b="0" i="0" u="none" strike="noStrike" cap="none">
                <a:solidFill>
                  <a:srgbClr val="351C75"/>
                </a:solidFill>
                <a:latin typeface="Open Sans"/>
                <a:ea typeface="Open Sans"/>
                <a:cs typeface="Open Sans"/>
                <a:sym typeface="Open Sans"/>
              </a:rPr>
              <a:t>   2024-07-31</a:t>
            </a:r>
            <a:endParaRPr sz="1100" b="0" i="0" u="none" strike="noStrike" cap="none">
              <a:solidFill>
                <a:srgbClr val="351C75"/>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1" i="0" u="none" strike="noStrike" cap="none">
                <a:solidFill>
                  <a:srgbClr val="351C75"/>
                </a:solidFill>
                <a:latin typeface="Open Sans"/>
                <a:ea typeface="Open Sans"/>
                <a:cs typeface="Open Sans"/>
                <a:sym typeface="Open Sans"/>
              </a:rPr>
              <a:t>Atsakingas darbuotojas</a:t>
            </a:r>
            <a:r>
              <a:rPr lang="lt-LT" sz="1100" b="0" i="0" u="none" strike="noStrike" cap="none">
                <a:solidFill>
                  <a:srgbClr val="351C75"/>
                </a:solidFill>
                <a:latin typeface="Open Sans"/>
                <a:ea typeface="Open Sans"/>
                <a:cs typeface="Open Sans"/>
                <a:sym typeface="Open Sans"/>
              </a:rPr>
              <a:t> Vida Greičiuvienė</a:t>
            </a:r>
            <a:endParaRPr sz="1100" b="0" i="0" u="none" strike="noStrike" cap="none">
              <a:solidFill>
                <a:srgbClr val="351C75"/>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0" i="0" u="none" strike="noStrike" cap="none">
                <a:solidFill>
                  <a:srgbClr val="351C75"/>
                </a:solidFill>
                <a:latin typeface="Open Sans"/>
                <a:ea typeface="Open Sans"/>
                <a:cs typeface="Open Sans"/>
                <a:sym typeface="Open Sans"/>
              </a:rPr>
              <a:t>Pastabos </a:t>
            </a:r>
            <a:endParaRPr sz="1100" b="0" i="0" u="none" strike="noStrike" cap="none">
              <a:solidFill>
                <a:srgbClr val="351C75"/>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endParaRPr sz="1100" b="0" i="0" u="none" strike="noStrike" cap="none">
              <a:solidFill>
                <a:srgbClr val="3F3F3F"/>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914400" marR="0" lvl="0" indent="-22860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33"/>
              <a:buFont typeface="Arial"/>
              <a:buNone/>
            </a:pPr>
            <a:endParaRPr sz="1333"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33"/>
              <a:buFont typeface="Arial"/>
              <a:buNone/>
            </a:pPr>
            <a:endParaRPr sz="1333" b="0" i="0" u="none" strike="noStrike" cap="none">
              <a:solidFill>
                <a:srgbClr val="7F7F7F"/>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1333"/>
              <a:buFont typeface="Arial"/>
              <a:buNone/>
            </a:pPr>
            <a:r>
              <a:rPr lang="lt-LT" sz="1333"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88" name="Google Shape;1388;g1f1ccee0502_0_16"/>
          <p:cNvSpPr txBox="1"/>
          <p:nvPr/>
        </p:nvSpPr>
        <p:spPr>
          <a:xfrm>
            <a:off x="8635999" y="659712"/>
            <a:ext cx="3011400" cy="4926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F7F7F"/>
              </a:buClr>
              <a:buSzPts val="3200"/>
              <a:buFont typeface="Roboto"/>
              <a:buNone/>
            </a:pPr>
            <a:r>
              <a:rPr lang="lt-LT" sz="3200" b="0" i="0" u="none" strike="noStrike" cap="none">
                <a:solidFill>
                  <a:srgbClr val="20124D"/>
                </a:solidFill>
                <a:latin typeface="Open Sans"/>
                <a:ea typeface="Open Sans"/>
                <a:cs typeface="Open Sans"/>
                <a:sym typeface="Open Sans"/>
              </a:rPr>
              <a:t>2 Rizika</a:t>
            </a:r>
            <a:endParaRPr sz="1400" b="0" i="0" u="none" strike="noStrike" cap="none">
              <a:solidFill>
                <a:srgbClr val="20124D"/>
              </a:solidFill>
              <a:latin typeface="Open Sans"/>
              <a:ea typeface="Open Sans"/>
              <a:cs typeface="Open Sans"/>
              <a:sym typeface="Open Sans"/>
            </a:endParaRPr>
          </a:p>
        </p:txBody>
      </p:sp>
      <p:sp>
        <p:nvSpPr>
          <p:cNvPr id="1389" name="Google Shape;1389;g1f1ccee0502_0_16"/>
          <p:cNvSpPr txBox="1"/>
          <p:nvPr/>
        </p:nvSpPr>
        <p:spPr>
          <a:xfrm>
            <a:off x="8370600" y="1355825"/>
            <a:ext cx="3708900" cy="6214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lt-LT" sz="700" b="0" i="0" u="none" strike="noStrike" cap="none">
                <a:solidFill>
                  <a:srgbClr val="000000"/>
                </a:solidFill>
                <a:highlight>
                  <a:srgbClr val="FFFFFF"/>
                </a:highlight>
                <a:latin typeface="Times New Roman"/>
                <a:ea typeface="Times New Roman"/>
                <a:cs typeface="Times New Roman"/>
                <a:sym typeface="Times New Roman"/>
              </a:rPr>
              <a:t>                      </a:t>
            </a:r>
            <a:endParaRPr sz="1550" b="1" i="0" u="none" strike="noStrike" cap="none">
              <a:solidFill>
                <a:srgbClr val="351C75"/>
              </a:solidFill>
              <a:highlight>
                <a:schemeClr val="lt1"/>
              </a:highlight>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67"/>
              <a:buFont typeface="Arial"/>
              <a:buNone/>
            </a:pPr>
            <a:r>
              <a:rPr lang="lt-LT" sz="1333" b="1" i="0" u="none" strike="noStrike" cap="none">
                <a:solidFill>
                  <a:srgbClr val="20124D"/>
                </a:solidFill>
                <a:latin typeface="Open Sans"/>
                <a:ea typeface="Open Sans"/>
                <a:cs typeface="Open Sans"/>
                <a:sym typeface="Open Sans"/>
              </a:rPr>
              <a:t>Kadangi sąlyginai nedideli įėjimo į rinką kaštai, yra rizika, kad atsiras daugiau konkurentų, todėl galime netekti dalies klausytojų, ko pasekoje sumažės pajamos iš socialinio verslo.</a:t>
            </a:r>
            <a:endParaRPr sz="1333" b="1" i="0" u="none" strike="noStrike" cap="none">
              <a:solidFill>
                <a:srgbClr val="20124D"/>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550" b="1" i="0" u="none" strike="noStrike" cap="none">
              <a:solidFill>
                <a:srgbClr val="351C75"/>
              </a:solidFill>
              <a:highlight>
                <a:schemeClr val="lt1"/>
              </a:highlight>
              <a:latin typeface="Open Sans"/>
              <a:ea typeface="Open Sans"/>
              <a:cs typeface="Open Sans"/>
              <a:sym typeface="Open Sans"/>
            </a:endParaRPr>
          </a:p>
          <a:p>
            <a:pPr marL="914400" marR="0" lvl="0" indent="-22860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highlight>
                <a:srgbClr val="FFFFFF"/>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lt-LT" sz="1100" b="1" i="0" u="none" strike="noStrike" cap="none">
                <a:solidFill>
                  <a:srgbClr val="351C75"/>
                </a:solidFill>
                <a:latin typeface="Open Sans"/>
                <a:ea typeface="Open Sans"/>
                <a:cs typeface="Open Sans"/>
                <a:sym typeface="Open Sans"/>
              </a:rPr>
              <a:t>Valdymo priemonė</a:t>
            </a:r>
            <a:endParaRPr sz="1100" b="1" i="0" u="none" strike="noStrike" cap="none">
              <a:solidFill>
                <a:srgbClr val="351C75"/>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351C75"/>
              </a:buClr>
              <a:buSzPts val="1333"/>
              <a:buFont typeface="Open Sans"/>
              <a:buChar char="•"/>
            </a:pPr>
            <a:r>
              <a:rPr lang="lt-LT" sz="1333" b="0" i="0" u="none" strike="noStrike" cap="none">
                <a:solidFill>
                  <a:srgbClr val="351C75"/>
                </a:solidFill>
                <a:latin typeface="Open Sans"/>
                <a:ea typeface="Open Sans"/>
                <a:cs typeface="Open Sans"/>
                <a:sym typeface="Open Sans"/>
              </a:rPr>
              <a:t>Pasiruošti komunikacijos strategiją prekinio ženklo stiprinimui. </a:t>
            </a:r>
            <a:endParaRPr sz="1333" b="0" i="0" u="none" strike="noStrike" cap="none">
              <a:solidFill>
                <a:srgbClr val="351C75"/>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351C75"/>
              </a:buClr>
              <a:buSzPts val="1333"/>
              <a:buFont typeface="Open Sans"/>
              <a:buChar char="•"/>
            </a:pPr>
            <a:r>
              <a:rPr lang="lt-LT" sz="1333" b="0" i="0" u="none" strike="noStrike" cap="none">
                <a:solidFill>
                  <a:srgbClr val="351C75"/>
                </a:solidFill>
                <a:latin typeface="Open Sans"/>
                <a:ea typeface="Open Sans"/>
                <a:cs typeface="Open Sans"/>
                <a:sym typeface="Open Sans"/>
              </a:rPr>
              <a:t>Stiprinti SP įvaizdį, dalinantis narių sėkmės istorijomis.</a:t>
            </a:r>
            <a:endParaRPr sz="1333" b="0" i="0" u="none" strike="noStrike" cap="none">
              <a:solidFill>
                <a:srgbClr val="351C75"/>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351C75"/>
              </a:buClr>
              <a:buSzPts val="1333"/>
              <a:buFont typeface="Open Sans"/>
              <a:buChar char="•"/>
            </a:pPr>
            <a:r>
              <a:rPr lang="lt-LT" sz="1333" b="0" i="0" u="none" strike="noStrike" cap="none">
                <a:solidFill>
                  <a:srgbClr val="351C75"/>
                </a:solidFill>
                <a:latin typeface="Open Sans"/>
                <a:ea typeface="Open Sans"/>
                <a:cs typeface="Open Sans"/>
                <a:sym typeface="Open Sans"/>
              </a:rPr>
              <a:t>Stiprinti reputaciją, pasiruošus ir akreditavus mokymų programas.</a:t>
            </a:r>
            <a:endParaRPr sz="1333" b="0" i="0" u="none" strike="noStrike" cap="none">
              <a:solidFill>
                <a:srgbClr val="351C75"/>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351C75"/>
              </a:buClr>
              <a:buSzPts val="1333"/>
              <a:buFont typeface="Open Sans"/>
              <a:buChar char="•"/>
            </a:pPr>
            <a:r>
              <a:rPr lang="lt-LT" sz="1333" b="0" i="0" u="none" strike="noStrike" cap="none">
                <a:solidFill>
                  <a:srgbClr val="351C75"/>
                </a:solidFill>
                <a:latin typeface="Open Sans"/>
                <a:ea typeface="Open Sans"/>
                <a:cs typeface="Open Sans"/>
                <a:sym typeface="Open Sans"/>
              </a:rPr>
              <a:t>Didinti žinomumą, dalyvaujant TV, radijuje. </a:t>
            </a:r>
            <a:endParaRPr sz="1333" b="0" i="0" u="none" strike="noStrike" cap="none">
              <a:solidFill>
                <a:srgbClr val="351C75"/>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351C75"/>
              </a:buClr>
              <a:buSzPts val="1333"/>
              <a:buFont typeface="Open Sans"/>
              <a:buChar char="•"/>
            </a:pPr>
            <a:r>
              <a:rPr lang="lt-LT" sz="1333" b="0" i="0" u="none" strike="noStrike" cap="none">
                <a:solidFill>
                  <a:srgbClr val="351C75"/>
                </a:solidFill>
                <a:latin typeface="Open Sans"/>
                <a:ea typeface="Open Sans"/>
                <a:cs typeface="Open Sans"/>
                <a:sym typeface="Open Sans"/>
              </a:rPr>
              <a:t>Pasiruošti lojalumo programas senjorams.</a:t>
            </a:r>
            <a:endParaRPr sz="1333" b="0" i="0" u="none" strike="noStrike" cap="none">
              <a:solidFill>
                <a:srgbClr val="351C75"/>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1" i="0" u="none" strike="noStrike" cap="none">
                <a:solidFill>
                  <a:srgbClr val="351C75"/>
                </a:solidFill>
                <a:latin typeface="Open Sans"/>
                <a:ea typeface="Open Sans"/>
                <a:cs typeface="Open Sans"/>
                <a:sym typeface="Open Sans"/>
              </a:rPr>
              <a:t>Įgyvendinimo data</a:t>
            </a:r>
            <a:r>
              <a:rPr lang="lt-LT" sz="1100" b="0" i="0" u="none" strike="noStrike" cap="none">
                <a:solidFill>
                  <a:srgbClr val="351C75"/>
                </a:solidFill>
                <a:latin typeface="Open Sans"/>
                <a:ea typeface="Open Sans"/>
                <a:cs typeface="Open Sans"/>
                <a:sym typeface="Open Sans"/>
              </a:rPr>
              <a:t>   2024-11-30</a:t>
            </a:r>
            <a:endParaRPr sz="1100" b="0" i="0" u="none" strike="noStrike" cap="none">
              <a:solidFill>
                <a:srgbClr val="351C75"/>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1" i="0" u="none" strike="noStrike" cap="none">
                <a:solidFill>
                  <a:srgbClr val="351C75"/>
                </a:solidFill>
                <a:latin typeface="Open Sans"/>
                <a:ea typeface="Open Sans"/>
                <a:cs typeface="Open Sans"/>
                <a:sym typeface="Open Sans"/>
              </a:rPr>
              <a:t>Atsakingas darbuotojas</a:t>
            </a:r>
            <a:r>
              <a:rPr lang="lt-LT" sz="1100" b="0" i="0" u="none" strike="noStrike" cap="none">
                <a:solidFill>
                  <a:srgbClr val="351C75"/>
                </a:solidFill>
                <a:latin typeface="Open Sans"/>
                <a:ea typeface="Open Sans"/>
                <a:cs typeface="Open Sans"/>
                <a:sym typeface="Open Sans"/>
              </a:rPr>
              <a:t> Sonata Aaltonen</a:t>
            </a:r>
            <a:endParaRPr sz="1100" b="0" i="0" u="none" strike="noStrike" cap="none">
              <a:solidFill>
                <a:srgbClr val="351C75"/>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0" i="0" u="none" strike="noStrike" cap="none">
                <a:solidFill>
                  <a:srgbClr val="351C75"/>
                </a:solidFill>
                <a:latin typeface="Open Sans"/>
                <a:ea typeface="Open Sans"/>
                <a:cs typeface="Open Sans"/>
                <a:sym typeface="Open Sans"/>
              </a:rPr>
              <a:t>Pastabos </a:t>
            </a:r>
            <a:endParaRPr sz="1100" b="0" i="0" u="none" strike="noStrike" cap="none">
              <a:solidFill>
                <a:srgbClr val="351C75"/>
              </a:solidFill>
              <a:latin typeface="Open Sans"/>
              <a:ea typeface="Open Sans"/>
              <a:cs typeface="Open Sans"/>
              <a:sym typeface="Open Sans"/>
            </a:endParaRPr>
          </a:p>
          <a:p>
            <a:pPr marL="68580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000000"/>
              </a:solidFill>
              <a:highlight>
                <a:srgbClr val="FFFFFF"/>
              </a:highlight>
              <a:latin typeface="Arial"/>
              <a:ea typeface="Arial"/>
              <a:cs typeface="Arial"/>
              <a:sym typeface="Arial"/>
            </a:endParaRPr>
          </a:p>
          <a:p>
            <a:pPr marL="68580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000000"/>
              </a:solidFill>
              <a:highlight>
                <a:srgbClr val="FFFFFF"/>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1333"/>
              <a:buFont typeface="Arial"/>
              <a:buNone/>
            </a:pPr>
            <a:endParaRPr sz="1400" b="0" i="0" u="none" strike="noStrike" cap="none">
              <a:solidFill>
                <a:srgbClr val="000000"/>
              </a:solidFill>
              <a:latin typeface="Arial"/>
              <a:ea typeface="Arial"/>
              <a:cs typeface="Arial"/>
              <a:sym typeface="Arial"/>
            </a:endParaRPr>
          </a:p>
        </p:txBody>
      </p:sp>
      <p:pic>
        <p:nvPicPr>
          <p:cNvPr id="1390" name="Google Shape;1390;g1f1ccee0502_0_16"/>
          <p:cNvPicPr preferRelativeResize="0"/>
          <p:nvPr/>
        </p:nvPicPr>
        <p:blipFill rotWithShape="1">
          <a:blip r:embed="rId3">
            <a:alphaModFix/>
          </a:blip>
          <a:srcRect/>
          <a:stretch/>
        </p:blipFill>
        <p:spPr>
          <a:xfrm>
            <a:off x="-429175" y="0"/>
            <a:ext cx="4493172" cy="6858000"/>
          </a:xfrm>
          <a:prstGeom prst="rect">
            <a:avLst/>
          </a:prstGeom>
          <a:noFill/>
          <a:ln>
            <a:noFill/>
          </a:ln>
        </p:spPr>
      </p:pic>
      <p:pic>
        <p:nvPicPr>
          <p:cNvPr id="1391" name="Google Shape;1391;g1f1ccee0502_0_16"/>
          <p:cNvPicPr preferRelativeResize="0"/>
          <p:nvPr/>
        </p:nvPicPr>
        <p:blipFill rotWithShape="1">
          <a:blip r:embed="rId4">
            <a:alphaModFix/>
          </a:blip>
          <a:srcRect/>
          <a:stretch/>
        </p:blipFill>
        <p:spPr>
          <a:xfrm>
            <a:off x="190387" y="34440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86"/>
                                        </p:tgtEl>
                                        <p:attrNameLst>
                                          <p:attrName>style.visibility</p:attrName>
                                        </p:attrNameLst>
                                      </p:cBhvr>
                                      <p:to>
                                        <p:strVal val="visible"/>
                                      </p:to>
                                    </p:set>
                                    <p:anim calcmode="lin" valueType="num">
                                      <p:cBhvr additive="base">
                                        <p:cTn id="7" dur="500"/>
                                        <p:tgtEl>
                                          <p:spTgt spid="1386"/>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387"/>
                                        </p:tgtEl>
                                        <p:attrNameLst>
                                          <p:attrName>style.visibility</p:attrName>
                                        </p:attrNameLst>
                                      </p:cBhvr>
                                      <p:to>
                                        <p:strVal val="visible"/>
                                      </p:to>
                                    </p:set>
                                    <p:animEffect transition="in" filter="fade">
                                      <p:cBhvr>
                                        <p:cTn id="10" dur="500"/>
                                        <p:tgtEl>
                                          <p:spTgt spid="1387"/>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388"/>
                                        </p:tgtEl>
                                        <p:attrNameLst>
                                          <p:attrName>style.visibility</p:attrName>
                                        </p:attrNameLst>
                                      </p:cBhvr>
                                      <p:to>
                                        <p:strVal val="visible"/>
                                      </p:to>
                                    </p:set>
                                    <p:anim calcmode="lin" valueType="num">
                                      <p:cBhvr additive="base">
                                        <p:cTn id="14" dur="500"/>
                                        <p:tgtEl>
                                          <p:spTgt spid="1388"/>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389"/>
                                        </p:tgtEl>
                                        <p:attrNameLst>
                                          <p:attrName>style.visibility</p:attrName>
                                        </p:attrNameLst>
                                      </p:cBhvr>
                                      <p:to>
                                        <p:strVal val="visible"/>
                                      </p:to>
                                    </p:set>
                                    <p:animEffect transition="in" filter="fade">
                                      <p:cBhvr>
                                        <p:cTn id="17" dur="500"/>
                                        <p:tgtEl>
                                          <p:spTgt spid="1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g1f1ccee0502_0_25"/>
          <p:cNvSpPr/>
          <p:nvPr/>
        </p:nvSpPr>
        <p:spPr>
          <a:xfrm>
            <a:off x="4064000" y="0"/>
            <a:ext cx="40641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Roboto"/>
              <a:ea typeface="Roboto"/>
              <a:cs typeface="Roboto"/>
              <a:sym typeface="Roboto"/>
            </a:endParaRPr>
          </a:p>
        </p:txBody>
      </p:sp>
      <p:sp>
        <p:nvSpPr>
          <p:cNvPr id="1397" name="Google Shape;1397;g1f1ccee0502_0_25"/>
          <p:cNvSpPr txBox="1"/>
          <p:nvPr/>
        </p:nvSpPr>
        <p:spPr>
          <a:xfrm>
            <a:off x="4844300" y="659712"/>
            <a:ext cx="3011400" cy="4926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F7F7F"/>
              </a:buClr>
              <a:buSzPts val="3200"/>
              <a:buFont typeface="Roboto"/>
              <a:buNone/>
            </a:pPr>
            <a:r>
              <a:rPr lang="lt-LT" sz="3200" b="0" i="0" u="none" strike="noStrike" cap="none">
                <a:solidFill>
                  <a:srgbClr val="20124D"/>
                </a:solidFill>
                <a:latin typeface="Open Sans"/>
                <a:ea typeface="Open Sans"/>
                <a:cs typeface="Open Sans"/>
                <a:sym typeface="Open Sans"/>
              </a:rPr>
              <a:t>3 Rizika</a:t>
            </a:r>
            <a:endParaRPr sz="3200" b="0" i="0" u="none" strike="noStrike" cap="none">
              <a:solidFill>
                <a:srgbClr val="20124D"/>
              </a:solidFill>
              <a:latin typeface="Open Sans"/>
              <a:ea typeface="Open Sans"/>
              <a:cs typeface="Open Sans"/>
              <a:sym typeface="Open Sans"/>
            </a:endParaRPr>
          </a:p>
        </p:txBody>
      </p:sp>
      <p:sp>
        <p:nvSpPr>
          <p:cNvPr id="1398" name="Google Shape;1398;g1f1ccee0502_0_25"/>
          <p:cNvSpPr txBox="1"/>
          <p:nvPr/>
        </p:nvSpPr>
        <p:spPr>
          <a:xfrm>
            <a:off x="4340600" y="1152300"/>
            <a:ext cx="3515100" cy="6781500"/>
          </a:xfrm>
          <a:prstGeom prst="rect">
            <a:avLst/>
          </a:prstGeom>
          <a:noFill/>
          <a:ln>
            <a:noFill/>
          </a:ln>
        </p:spPr>
        <p:txBody>
          <a:bodyPr spcFirstLastPara="1" wrap="square" lIns="0" tIns="0" rIns="0" bIns="0" anchor="t" anchorCtr="0">
            <a:spAutoFit/>
          </a:bodyPr>
          <a:lstStyle/>
          <a:p>
            <a:pPr marL="685800" marR="0" lvl="0" indent="-22860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lt-LT" sz="1150" b="1" i="0" u="none" strike="noStrike" cap="none">
                <a:solidFill>
                  <a:srgbClr val="20124D"/>
                </a:solidFill>
                <a:latin typeface="Open Sans"/>
                <a:ea typeface="Open Sans"/>
                <a:cs typeface="Open Sans"/>
                <a:sym typeface="Open Sans"/>
              </a:rPr>
              <a:t>          </a:t>
            </a:r>
            <a:endParaRPr sz="1650" b="1"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67"/>
              <a:buFont typeface="Arial"/>
              <a:buNone/>
            </a:pPr>
            <a:r>
              <a:rPr lang="lt-LT" sz="1333" b="1" i="0" u="none" strike="noStrike" cap="none">
                <a:solidFill>
                  <a:srgbClr val="20124D"/>
                </a:solidFill>
                <a:latin typeface="Open Sans"/>
                <a:ea typeface="Open Sans"/>
                <a:cs typeface="Open Sans"/>
                <a:sym typeface="Open Sans"/>
              </a:rPr>
              <a:t>Kadangi naudojama organizacijos programinė įranga nėra nuolat prižiūrima specialistų, yra rizika, kad neveiks mokymų platforma, dėl ko prarasime dalį klausytojų bei patirsime reputacinę riziką. </a:t>
            </a:r>
            <a:endParaRPr sz="1333" b="1" i="0" u="none" strike="noStrike" cap="none">
              <a:solidFill>
                <a:srgbClr val="20124D"/>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650" b="1" i="0" u="none" strike="noStrike" cap="none">
              <a:solidFill>
                <a:srgbClr val="20124D"/>
              </a:solidFill>
              <a:latin typeface="Open Sans"/>
              <a:ea typeface="Open Sans"/>
              <a:cs typeface="Open Sans"/>
              <a:sym typeface="Open Sans"/>
            </a:endParaRPr>
          </a:p>
          <a:p>
            <a:pPr marL="914400" marR="0" lvl="0" indent="-228600" algn="l" rtl="0">
              <a:lnSpc>
                <a:spcPct val="115000"/>
              </a:lnSpc>
              <a:spcBef>
                <a:spcPts val="0"/>
              </a:spcBef>
              <a:spcAft>
                <a:spcPts val="0"/>
              </a:spcAft>
              <a:buClr>
                <a:srgbClr val="000000"/>
              </a:buClr>
              <a:buSzPts val="1100"/>
              <a:buFont typeface="Arial"/>
              <a:buNone/>
            </a:pPr>
            <a:endParaRPr sz="1100" b="0"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1" i="0" u="none" strike="noStrike" cap="none">
                <a:solidFill>
                  <a:srgbClr val="20124D"/>
                </a:solidFill>
                <a:latin typeface="Open Sans"/>
                <a:ea typeface="Open Sans"/>
                <a:cs typeface="Open Sans"/>
                <a:sym typeface="Open Sans"/>
              </a:rPr>
              <a:t>Valdymo priemonė</a:t>
            </a:r>
            <a:endParaRPr sz="1100" b="1" i="0" u="none" strike="noStrike" cap="none">
              <a:solidFill>
                <a:srgbClr val="20124D"/>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20124D"/>
              </a:buClr>
              <a:buSzPts val="1333"/>
              <a:buFont typeface="Open Sans"/>
              <a:buChar char="•"/>
            </a:pPr>
            <a:r>
              <a:rPr lang="lt-LT" sz="1333" b="0" i="0" u="none" strike="noStrike" cap="none">
                <a:solidFill>
                  <a:srgbClr val="20124D"/>
                </a:solidFill>
                <a:latin typeface="Open Sans"/>
                <a:ea typeface="Open Sans"/>
                <a:cs typeface="Open Sans"/>
                <a:sym typeface="Open Sans"/>
              </a:rPr>
              <a:t>Rasti partnerius, kurie apsiimtų prižiūrėti IT techninę ir programinę įrangą.</a:t>
            </a:r>
            <a:endParaRPr sz="1333" b="0" i="0" u="none" strike="noStrike" cap="none">
              <a:solidFill>
                <a:srgbClr val="20124D"/>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20124D"/>
              </a:buClr>
              <a:buSzPts val="1533"/>
              <a:buFont typeface="Open Sans"/>
              <a:buChar char="•"/>
            </a:pPr>
            <a:r>
              <a:rPr lang="lt-LT" sz="1300" b="0" i="0" u="none" strike="noStrike" cap="none">
                <a:solidFill>
                  <a:srgbClr val="20124D"/>
                </a:solidFill>
                <a:latin typeface="Open Sans"/>
                <a:ea typeface="Open Sans"/>
                <a:cs typeface="Open Sans"/>
                <a:sym typeface="Open Sans"/>
              </a:rPr>
              <a:t>Ieškoti finansavimo šaltinio, kuris padengtų kaštus IT priežiūrai.</a:t>
            </a:r>
            <a:endParaRPr sz="1300" b="0" i="0" u="none" strike="noStrike" cap="none">
              <a:solidFill>
                <a:srgbClr val="20124D"/>
              </a:solidFill>
              <a:latin typeface="Open Sans"/>
              <a:ea typeface="Open Sans"/>
              <a:cs typeface="Open Sans"/>
              <a:sym typeface="Open Sans"/>
            </a:endParaRPr>
          </a:p>
          <a:p>
            <a:pPr marL="457200" marR="0" lvl="0" indent="0" algn="l" rtl="0">
              <a:lnSpc>
                <a:spcPct val="150000"/>
              </a:lnSpc>
              <a:spcBef>
                <a:spcPts val="0"/>
              </a:spcBef>
              <a:spcAft>
                <a:spcPts val="0"/>
              </a:spcAft>
              <a:buClr>
                <a:srgbClr val="000000"/>
              </a:buClr>
              <a:buSzPts val="1300"/>
              <a:buFont typeface="Arial"/>
              <a:buNone/>
            </a:pPr>
            <a:endParaRPr sz="1300" b="0"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1" i="0" u="none" strike="noStrike" cap="none">
                <a:solidFill>
                  <a:srgbClr val="20124D"/>
                </a:solidFill>
                <a:latin typeface="Open Sans"/>
                <a:ea typeface="Open Sans"/>
                <a:cs typeface="Open Sans"/>
                <a:sym typeface="Open Sans"/>
              </a:rPr>
              <a:t>Įgyvendinimo data</a:t>
            </a:r>
            <a:r>
              <a:rPr lang="lt-LT" sz="1100" b="0" i="0" u="none" strike="noStrike" cap="none">
                <a:solidFill>
                  <a:srgbClr val="20124D"/>
                </a:solidFill>
                <a:latin typeface="Open Sans"/>
                <a:ea typeface="Open Sans"/>
                <a:cs typeface="Open Sans"/>
                <a:sym typeface="Open Sans"/>
              </a:rPr>
              <a:t>   2024-05-31</a:t>
            </a:r>
            <a:endParaRPr sz="1100" b="0"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1" i="0" u="none" strike="noStrike" cap="none">
                <a:solidFill>
                  <a:srgbClr val="20124D"/>
                </a:solidFill>
                <a:latin typeface="Open Sans"/>
                <a:ea typeface="Open Sans"/>
                <a:cs typeface="Open Sans"/>
                <a:sym typeface="Open Sans"/>
              </a:rPr>
              <a:t>Atsakingas darbuotojas</a:t>
            </a:r>
            <a:r>
              <a:rPr lang="lt-LT" sz="1100" b="0" i="0" u="none" strike="noStrike" cap="none">
                <a:solidFill>
                  <a:srgbClr val="20124D"/>
                </a:solidFill>
                <a:latin typeface="Open Sans"/>
                <a:ea typeface="Open Sans"/>
                <a:cs typeface="Open Sans"/>
                <a:sym typeface="Open Sans"/>
              </a:rPr>
              <a:t> Živilė Kurienė</a:t>
            </a:r>
            <a:endParaRPr sz="1100" b="0"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0" i="0" u="none" strike="noStrike" cap="none">
                <a:solidFill>
                  <a:srgbClr val="20124D"/>
                </a:solidFill>
                <a:latin typeface="Open Sans"/>
                <a:ea typeface="Open Sans"/>
                <a:cs typeface="Open Sans"/>
                <a:sym typeface="Open Sans"/>
              </a:rPr>
              <a:t>Pastabos </a:t>
            </a:r>
            <a:endParaRPr sz="1100" b="0"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endParaRPr sz="1100" b="0" i="0" u="none" strike="noStrike" cap="none">
              <a:solidFill>
                <a:srgbClr val="20124D"/>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914400" marR="0" lvl="0" indent="-22860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33"/>
              <a:buFont typeface="Arial"/>
              <a:buNone/>
            </a:pPr>
            <a:endParaRPr sz="1333"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33"/>
              <a:buFont typeface="Arial"/>
              <a:buNone/>
            </a:pPr>
            <a:endParaRPr sz="1333" b="0" i="0" u="none" strike="noStrike" cap="none">
              <a:solidFill>
                <a:srgbClr val="7F7F7F"/>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1333"/>
              <a:buFont typeface="Arial"/>
              <a:buNone/>
            </a:pPr>
            <a:r>
              <a:rPr lang="lt-LT" sz="1333"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99" name="Google Shape;1399;g1f1ccee0502_0_25"/>
          <p:cNvSpPr txBox="1"/>
          <p:nvPr/>
        </p:nvSpPr>
        <p:spPr>
          <a:xfrm>
            <a:off x="8635999" y="659712"/>
            <a:ext cx="3011400" cy="4926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F7F7F"/>
              </a:buClr>
              <a:buSzPts val="3200"/>
              <a:buFont typeface="Roboto"/>
              <a:buNone/>
            </a:pPr>
            <a:r>
              <a:rPr lang="lt-LT" sz="3200" b="0" i="0" u="none" strike="noStrike" cap="none">
                <a:solidFill>
                  <a:srgbClr val="20124D"/>
                </a:solidFill>
                <a:latin typeface="Open Sans"/>
                <a:ea typeface="Open Sans"/>
                <a:cs typeface="Open Sans"/>
                <a:sym typeface="Open Sans"/>
              </a:rPr>
              <a:t>4 Rizika</a:t>
            </a:r>
            <a:endParaRPr sz="1400" b="0" i="0" u="none" strike="noStrike" cap="none">
              <a:solidFill>
                <a:srgbClr val="20124D"/>
              </a:solidFill>
              <a:latin typeface="Open Sans"/>
              <a:ea typeface="Open Sans"/>
              <a:cs typeface="Open Sans"/>
              <a:sym typeface="Open Sans"/>
            </a:endParaRPr>
          </a:p>
        </p:txBody>
      </p:sp>
      <p:sp>
        <p:nvSpPr>
          <p:cNvPr id="1400" name="Google Shape;1400;g1f1ccee0502_0_25"/>
          <p:cNvSpPr txBox="1"/>
          <p:nvPr/>
        </p:nvSpPr>
        <p:spPr>
          <a:xfrm>
            <a:off x="8360250" y="1324750"/>
            <a:ext cx="3708900" cy="5098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endParaRPr sz="1450" b="1" i="0" u="none" strike="noStrike" cap="none">
              <a:solidFill>
                <a:srgbClr val="20124D"/>
              </a:solidFill>
              <a:highlight>
                <a:schemeClr val="lt1"/>
              </a:highlight>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67"/>
              <a:buFont typeface="Arial"/>
              <a:buNone/>
            </a:pPr>
            <a:r>
              <a:rPr lang="lt-LT" sz="1333" b="1" i="0" u="none" strike="noStrike" cap="none">
                <a:solidFill>
                  <a:srgbClr val="20124D"/>
                </a:solidFill>
                <a:latin typeface="Open Sans"/>
                <a:ea typeface="Open Sans"/>
                <a:cs typeface="Open Sans"/>
                <a:sym typeface="Open Sans"/>
              </a:rPr>
              <a:t>Kadangi riboti žmogiškieji resursai ir nėra aprašyta organizacijos valdymo struktūra, yra rizika, kad nesuvaldysime greito augimo, todėl nukentės teikiamų paslaugų kokybė ir patirsime reputacinę riziką.</a:t>
            </a:r>
            <a:r>
              <a:rPr lang="lt-LT" sz="1333" b="1" i="0" u="none" strike="noStrike" cap="none">
                <a:solidFill>
                  <a:schemeClr val="dk1"/>
                </a:solidFill>
                <a:latin typeface="Roboto"/>
                <a:ea typeface="Roboto"/>
                <a:cs typeface="Roboto"/>
                <a:sym typeface="Roboto"/>
              </a:rPr>
              <a:t> </a:t>
            </a:r>
            <a:endParaRPr sz="1333" b="1" i="0" u="none" strike="noStrike" cap="none">
              <a:solidFill>
                <a:schemeClr val="dk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endParaRPr sz="1450" b="1" i="0" u="none" strike="noStrike" cap="none">
              <a:solidFill>
                <a:srgbClr val="20124D"/>
              </a:solidFill>
              <a:highlight>
                <a:schemeClr val="lt1"/>
              </a:highlight>
              <a:latin typeface="Open Sans"/>
              <a:ea typeface="Open Sans"/>
              <a:cs typeface="Open Sans"/>
              <a:sym typeface="Open Sans"/>
            </a:endParaRPr>
          </a:p>
          <a:p>
            <a:pPr marL="914400" marR="0" lvl="0" indent="-228600" algn="l" rtl="0">
              <a:lnSpc>
                <a:spcPct val="115000"/>
              </a:lnSpc>
              <a:spcBef>
                <a:spcPts val="0"/>
              </a:spcBef>
              <a:spcAft>
                <a:spcPts val="0"/>
              </a:spcAft>
              <a:buClr>
                <a:srgbClr val="000000"/>
              </a:buClr>
              <a:buSzPts val="1100"/>
              <a:buFont typeface="Arial"/>
              <a:buNone/>
            </a:pPr>
            <a:endParaRPr sz="1100" b="0" i="0" u="none" strike="noStrike" cap="none">
              <a:solidFill>
                <a:srgbClr val="20124D"/>
              </a:solidFill>
              <a:highlight>
                <a:srgbClr val="FFFFFF"/>
              </a:highlight>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1" i="0" u="none" strike="noStrike" cap="none">
                <a:solidFill>
                  <a:srgbClr val="20124D"/>
                </a:solidFill>
                <a:latin typeface="Open Sans"/>
                <a:ea typeface="Open Sans"/>
                <a:cs typeface="Open Sans"/>
                <a:sym typeface="Open Sans"/>
              </a:rPr>
              <a:t>Valdymo priemonė</a:t>
            </a:r>
            <a:endParaRPr sz="1100" b="1" i="0" u="none" strike="noStrike" cap="none">
              <a:solidFill>
                <a:srgbClr val="20124D"/>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20124D"/>
              </a:buClr>
              <a:buSzPts val="1333"/>
              <a:buFont typeface="Open Sans"/>
              <a:buChar char="•"/>
            </a:pPr>
            <a:r>
              <a:rPr lang="lt-LT" sz="1333" b="0" i="0" u="none" strike="noStrike" cap="none">
                <a:solidFill>
                  <a:srgbClr val="20124D"/>
                </a:solidFill>
                <a:latin typeface="Open Sans"/>
                <a:ea typeface="Open Sans"/>
                <a:cs typeface="Open Sans"/>
                <a:sym typeface="Open Sans"/>
              </a:rPr>
              <a:t>Aprašyti valdymo organo struktūrą.</a:t>
            </a:r>
            <a:endParaRPr sz="1333" b="0" i="0" u="none" strike="noStrike" cap="none">
              <a:solidFill>
                <a:srgbClr val="20124D"/>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20124D"/>
              </a:buClr>
              <a:buSzPts val="1333"/>
              <a:buFont typeface="Open Sans"/>
              <a:buChar char="•"/>
            </a:pPr>
            <a:r>
              <a:rPr lang="lt-LT" sz="1333" b="0" i="0" u="none" strike="noStrike" cap="none">
                <a:solidFill>
                  <a:srgbClr val="20124D"/>
                </a:solidFill>
                <a:latin typeface="Open Sans"/>
                <a:ea typeface="Open Sans"/>
                <a:cs typeface="Open Sans"/>
                <a:sym typeface="Open Sans"/>
              </a:rPr>
              <a:t>Organizuoti komandinį darbą. </a:t>
            </a:r>
            <a:endParaRPr sz="1333" b="0" i="0" u="none" strike="noStrike" cap="none">
              <a:solidFill>
                <a:srgbClr val="20124D"/>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20124D"/>
              </a:buClr>
              <a:buSzPts val="1333"/>
              <a:buFont typeface="Open Sans"/>
              <a:buChar char="•"/>
            </a:pPr>
            <a:r>
              <a:rPr lang="lt-LT" sz="1333" b="0" i="0" u="none" strike="noStrike" cap="none">
                <a:solidFill>
                  <a:srgbClr val="20124D"/>
                </a:solidFill>
                <a:latin typeface="Open Sans"/>
                <a:ea typeface="Open Sans"/>
                <a:cs typeface="Open Sans"/>
                <a:sym typeface="Open Sans"/>
              </a:rPr>
              <a:t>Aprašyti pareigybines instrukcijas.</a:t>
            </a:r>
            <a:endParaRPr sz="1333" b="0" i="0" u="none" strike="noStrike" cap="none">
              <a:solidFill>
                <a:srgbClr val="20124D"/>
              </a:solidFill>
              <a:latin typeface="Open Sans"/>
              <a:ea typeface="Open Sans"/>
              <a:cs typeface="Open Sans"/>
              <a:sym typeface="Open Sans"/>
            </a:endParaRPr>
          </a:p>
          <a:p>
            <a:pPr marL="285750" marR="0" lvl="0" indent="-285750" algn="l" rtl="0">
              <a:lnSpc>
                <a:spcPct val="150000"/>
              </a:lnSpc>
              <a:spcBef>
                <a:spcPts val="0"/>
              </a:spcBef>
              <a:spcAft>
                <a:spcPts val="0"/>
              </a:spcAft>
              <a:buClr>
                <a:srgbClr val="20124D"/>
              </a:buClr>
              <a:buSzPts val="1333"/>
              <a:buFont typeface="Open Sans"/>
              <a:buChar char="•"/>
            </a:pPr>
            <a:r>
              <a:rPr lang="lt-LT" sz="1333" b="0" i="0" u="none" strike="noStrike" cap="none">
                <a:solidFill>
                  <a:srgbClr val="20124D"/>
                </a:solidFill>
                <a:latin typeface="Open Sans"/>
                <a:ea typeface="Open Sans"/>
                <a:cs typeface="Open Sans"/>
                <a:sym typeface="Open Sans"/>
              </a:rPr>
              <a:t>Rasti finansavimą darbo vietos sukūrimui.</a:t>
            </a:r>
            <a:endParaRPr sz="1100" b="0"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1" i="0" u="none" strike="noStrike" cap="none">
                <a:solidFill>
                  <a:srgbClr val="20124D"/>
                </a:solidFill>
                <a:latin typeface="Open Sans"/>
                <a:ea typeface="Open Sans"/>
                <a:cs typeface="Open Sans"/>
                <a:sym typeface="Open Sans"/>
              </a:rPr>
              <a:t>Įgyvendinimo data</a:t>
            </a:r>
            <a:r>
              <a:rPr lang="lt-LT" sz="1100" b="0" i="0" u="none" strike="noStrike" cap="none">
                <a:solidFill>
                  <a:srgbClr val="20124D"/>
                </a:solidFill>
                <a:latin typeface="Open Sans"/>
                <a:ea typeface="Open Sans"/>
                <a:cs typeface="Open Sans"/>
                <a:sym typeface="Open Sans"/>
              </a:rPr>
              <a:t>   2025-03-31</a:t>
            </a:r>
            <a:endParaRPr sz="1100" b="0"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1" i="0" u="none" strike="noStrike" cap="none">
                <a:solidFill>
                  <a:srgbClr val="20124D"/>
                </a:solidFill>
                <a:latin typeface="Open Sans"/>
                <a:ea typeface="Open Sans"/>
                <a:cs typeface="Open Sans"/>
                <a:sym typeface="Open Sans"/>
              </a:rPr>
              <a:t>Atsakingas darbuotojas</a:t>
            </a:r>
            <a:r>
              <a:rPr lang="lt-LT" sz="1100" b="0" i="0" u="none" strike="noStrike" cap="none">
                <a:solidFill>
                  <a:srgbClr val="20124D"/>
                </a:solidFill>
                <a:latin typeface="Open Sans"/>
                <a:ea typeface="Open Sans"/>
                <a:cs typeface="Open Sans"/>
                <a:sym typeface="Open Sans"/>
              </a:rPr>
              <a:t> Vida Greičiuvienė</a:t>
            </a:r>
            <a:endParaRPr sz="1100" b="0" i="0" u="none" strike="noStrike" cap="none">
              <a:solidFill>
                <a:srgbClr val="20124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100"/>
              <a:buFont typeface="Arial"/>
              <a:buNone/>
            </a:pPr>
            <a:r>
              <a:rPr lang="lt-LT" sz="1100" b="0" i="0" u="none" strike="noStrike" cap="none">
                <a:solidFill>
                  <a:srgbClr val="20124D"/>
                </a:solidFill>
                <a:latin typeface="Open Sans"/>
                <a:ea typeface="Open Sans"/>
                <a:cs typeface="Open Sans"/>
                <a:sym typeface="Open Sans"/>
              </a:rPr>
              <a:t>Pastabos </a:t>
            </a:r>
            <a:endParaRPr sz="1100" b="0" i="0" u="none" strike="noStrike" cap="none">
              <a:solidFill>
                <a:srgbClr val="20124D"/>
              </a:solidFill>
              <a:latin typeface="Open Sans"/>
              <a:ea typeface="Open Sans"/>
              <a:cs typeface="Open Sans"/>
              <a:sym typeface="Open Sans"/>
            </a:endParaRPr>
          </a:p>
          <a:p>
            <a:pPr marL="68580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000000"/>
              </a:solidFill>
              <a:highlight>
                <a:srgbClr val="FFFFFF"/>
              </a:highlight>
              <a:latin typeface="Open Sans"/>
              <a:ea typeface="Open Sans"/>
              <a:cs typeface="Open Sans"/>
              <a:sym typeface="Open Sans"/>
            </a:endParaRPr>
          </a:p>
          <a:p>
            <a:pPr marL="68580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000000"/>
              </a:solidFill>
              <a:highlight>
                <a:srgbClr val="FFFFFF"/>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1333"/>
              <a:buFont typeface="Arial"/>
              <a:buNone/>
            </a:pPr>
            <a:endParaRPr sz="1400" b="0" i="0" u="none" strike="noStrike" cap="none">
              <a:solidFill>
                <a:srgbClr val="000000"/>
              </a:solidFill>
              <a:latin typeface="Arial"/>
              <a:ea typeface="Arial"/>
              <a:cs typeface="Arial"/>
              <a:sym typeface="Arial"/>
            </a:endParaRPr>
          </a:p>
        </p:txBody>
      </p:sp>
      <p:pic>
        <p:nvPicPr>
          <p:cNvPr id="1401" name="Google Shape;1401;g1f1ccee0502_0_25"/>
          <p:cNvPicPr preferRelativeResize="0"/>
          <p:nvPr/>
        </p:nvPicPr>
        <p:blipFill rotWithShape="1">
          <a:blip r:embed="rId3">
            <a:alphaModFix/>
          </a:blip>
          <a:srcRect/>
          <a:stretch/>
        </p:blipFill>
        <p:spPr>
          <a:xfrm>
            <a:off x="-399375" y="0"/>
            <a:ext cx="4463368" cy="6858000"/>
          </a:xfrm>
          <a:prstGeom prst="rect">
            <a:avLst/>
          </a:prstGeom>
          <a:noFill/>
          <a:ln>
            <a:noFill/>
          </a:ln>
        </p:spPr>
      </p:pic>
      <p:pic>
        <p:nvPicPr>
          <p:cNvPr id="1402" name="Google Shape;1402;g1f1ccee0502_0_25"/>
          <p:cNvPicPr preferRelativeResize="0"/>
          <p:nvPr/>
        </p:nvPicPr>
        <p:blipFill rotWithShape="1">
          <a:blip r:embed="rId4">
            <a:alphaModFix/>
          </a:blip>
          <a:srcRect/>
          <a:stretch/>
        </p:blipFill>
        <p:spPr>
          <a:xfrm>
            <a:off x="180012" y="23045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97"/>
                                        </p:tgtEl>
                                        <p:attrNameLst>
                                          <p:attrName>style.visibility</p:attrName>
                                        </p:attrNameLst>
                                      </p:cBhvr>
                                      <p:to>
                                        <p:strVal val="visible"/>
                                      </p:to>
                                    </p:set>
                                    <p:anim calcmode="lin" valueType="num">
                                      <p:cBhvr additive="base">
                                        <p:cTn id="7" dur="500"/>
                                        <p:tgtEl>
                                          <p:spTgt spid="1397"/>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398"/>
                                        </p:tgtEl>
                                        <p:attrNameLst>
                                          <p:attrName>style.visibility</p:attrName>
                                        </p:attrNameLst>
                                      </p:cBhvr>
                                      <p:to>
                                        <p:strVal val="visible"/>
                                      </p:to>
                                    </p:set>
                                    <p:animEffect transition="in" filter="fade">
                                      <p:cBhvr>
                                        <p:cTn id="10" dur="500"/>
                                        <p:tgtEl>
                                          <p:spTgt spid="1398"/>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399"/>
                                        </p:tgtEl>
                                        <p:attrNameLst>
                                          <p:attrName>style.visibility</p:attrName>
                                        </p:attrNameLst>
                                      </p:cBhvr>
                                      <p:to>
                                        <p:strVal val="visible"/>
                                      </p:to>
                                    </p:set>
                                    <p:anim calcmode="lin" valueType="num">
                                      <p:cBhvr additive="base">
                                        <p:cTn id="14" dur="500"/>
                                        <p:tgtEl>
                                          <p:spTgt spid="1399"/>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400"/>
                                        </p:tgtEl>
                                        <p:attrNameLst>
                                          <p:attrName>style.visibility</p:attrName>
                                        </p:attrNameLst>
                                      </p:cBhvr>
                                      <p:to>
                                        <p:strVal val="visible"/>
                                      </p:to>
                                    </p:set>
                                    <p:animEffect transition="in" filter="fade">
                                      <p:cBhvr>
                                        <p:cTn id="17" dur="500"/>
                                        <p:tgtEl>
                                          <p:spTgt spid="1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21"/>
          <p:cNvSpPr txBox="1"/>
          <p:nvPr/>
        </p:nvSpPr>
        <p:spPr>
          <a:xfrm>
            <a:off x="880189" y="1128301"/>
            <a:ext cx="4876505" cy="32854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400"/>
              <a:buFont typeface="Arial"/>
              <a:buNone/>
            </a:pPr>
            <a:r>
              <a:rPr lang="lt-LT" sz="2400" b="1" i="0" u="none" strike="noStrike" cap="none" dirty="0" smtClean="0">
                <a:solidFill>
                  <a:schemeClr val="dk1"/>
                </a:solidFill>
                <a:latin typeface="Roboto"/>
                <a:ea typeface="Roboto"/>
                <a:cs typeface="Roboto"/>
                <a:sym typeface="Roboto"/>
              </a:rPr>
              <a:t>Komanda: </a:t>
            </a:r>
            <a:endParaRPr sz="2400" b="1" i="0" u="none" strike="noStrike" cap="none" dirty="0">
              <a:solidFill>
                <a:schemeClr val="dk1"/>
              </a:solidFill>
              <a:latin typeface="Roboto"/>
              <a:ea typeface="Roboto"/>
              <a:cs typeface="Roboto"/>
              <a:sym typeface="Roboto"/>
            </a:endParaRPr>
          </a:p>
          <a:p>
            <a:pPr marL="0" marR="0" lvl="0" indent="0" algn="l" rtl="0">
              <a:lnSpc>
                <a:spcPct val="90000"/>
              </a:lnSpc>
              <a:spcBef>
                <a:spcPts val="1000"/>
              </a:spcBef>
              <a:spcAft>
                <a:spcPts val="0"/>
              </a:spcAft>
              <a:buClr>
                <a:schemeClr val="dk1"/>
              </a:buClr>
              <a:buSzPts val="1600"/>
              <a:buFont typeface="Arial"/>
              <a:buNone/>
            </a:pPr>
            <a:r>
              <a:rPr lang="lt-LT" sz="1500" b="1" i="0" u="none" strike="noStrike" cap="none" dirty="0">
                <a:solidFill>
                  <a:schemeClr val="dk1"/>
                </a:solidFill>
                <a:latin typeface="Open Sans"/>
                <a:ea typeface="Open Sans"/>
                <a:cs typeface="Open Sans"/>
                <a:sym typeface="Open Sans"/>
              </a:rPr>
              <a:t>Vida Greičiuvienė</a:t>
            </a:r>
            <a:endParaRPr sz="1300" b="1" i="0" u="none" strike="noStrike" cap="none" dirty="0">
              <a:solidFill>
                <a:srgbClr val="000000"/>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1600"/>
              <a:buFont typeface="Arial"/>
              <a:buNone/>
            </a:pPr>
            <a:r>
              <a:rPr lang="lt-LT" sz="1500" b="0" i="0" u="none" strike="noStrike" cap="none" dirty="0">
                <a:solidFill>
                  <a:schemeClr val="dk1"/>
                </a:solidFill>
                <a:latin typeface="Open Sans"/>
                <a:ea typeface="Open Sans"/>
                <a:cs typeface="Open Sans"/>
                <a:sym typeface="Open Sans"/>
              </a:rPr>
              <a:t>SP įkūrėja, direktorė</a:t>
            </a:r>
            <a:endParaRPr sz="1300" b="0" i="0" u="none" strike="noStrike" cap="none" dirty="0">
              <a:solidFill>
                <a:srgbClr val="000000"/>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1600"/>
              <a:buFont typeface="Arial"/>
              <a:buNone/>
            </a:pPr>
            <a:r>
              <a:rPr lang="lt-LT" sz="1500" b="0" i="0" u="none" strike="noStrike" cap="none" dirty="0">
                <a:solidFill>
                  <a:schemeClr val="dk1"/>
                </a:solidFill>
                <a:latin typeface="Open Sans"/>
                <a:ea typeface="Open Sans"/>
                <a:cs typeface="Open Sans"/>
                <a:sym typeface="Open Sans"/>
              </a:rPr>
              <a:t>vida@senjorupasaulis.lt</a:t>
            </a:r>
            <a:endParaRPr sz="1300" b="0" i="0" u="none" strike="noStrike" cap="none" dirty="0">
              <a:solidFill>
                <a:srgbClr val="000000"/>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1600"/>
              <a:buFont typeface="Arial"/>
              <a:buNone/>
            </a:pPr>
            <a:r>
              <a:rPr lang="lt-LT" sz="1500" b="0" i="0" u="none" strike="noStrike" cap="none" dirty="0">
                <a:solidFill>
                  <a:schemeClr val="dk1"/>
                </a:solidFill>
                <a:latin typeface="Open Sans"/>
                <a:ea typeface="Open Sans"/>
                <a:cs typeface="Open Sans"/>
                <a:sym typeface="Open Sans"/>
              </a:rPr>
              <a:t>+370 682 </a:t>
            </a:r>
            <a:r>
              <a:rPr lang="lt-LT" sz="1500" b="0" i="0" u="none" strike="noStrike" cap="none" dirty="0" smtClean="0">
                <a:solidFill>
                  <a:schemeClr val="dk1"/>
                </a:solidFill>
                <a:latin typeface="Open Sans"/>
                <a:ea typeface="Open Sans"/>
                <a:cs typeface="Open Sans"/>
                <a:sym typeface="Open Sans"/>
              </a:rPr>
              <a:t>21800</a:t>
            </a:r>
          </a:p>
          <a:p>
            <a:pPr marL="0" marR="0" lvl="0" indent="0" algn="l" rtl="0">
              <a:lnSpc>
                <a:spcPct val="90000"/>
              </a:lnSpc>
              <a:spcBef>
                <a:spcPts val="1000"/>
              </a:spcBef>
              <a:spcAft>
                <a:spcPts val="0"/>
              </a:spcAft>
              <a:buClr>
                <a:schemeClr val="dk1"/>
              </a:buClr>
              <a:buSzPts val="1600"/>
              <a:buFont typeface="Arial"/>
              <a:buNone/>
            </a:pPr>
            <a:r>
              <a:rPr lang="lt-LT" sz="1500" b="1" dirty="0" smtClean="0">
                <a:solidFill>
                  <a:schemeClr val="dk1"/>
                </a:solidFill>
                <a:latin typeface="Open Sans"/>
                <a:ea typeface="Open Sans"/>
                <a:cs typeface="Open Sans"/>
                <a:sym typeface="Open Sans"/>
              </a:rPr>
              <a:t>Živilė Kurienė</a:t>
            </a:r>
          </a:p>
          <a:p>
            <a:pPr marL="0" marR="0" lvl="0" indent="0" algn="l" rtl="0">
              <a:lnSpc>
                <a:spcPct val="90000"/>
              </a:lnSpc>
              <a:spcBef>
                <a:spcPts val="1000"/>
              </a:spcBef>
              <a:spcAft>
                <a:spcPts val="0"/>
              </a:spcAft>
              <a:buClr>
                <a:schemeClr val="dk1"/>
              </a:buClr>
              <a:buSzPts val="1600"/>
              <a:buFont typeface="Arial"/>
              <a:buNone/>
            </a:pPr>
            <a:r>
              <a:rPr lang="lt-LT" sz="1500" b="0" i="0" u="none" strike="noStrike" cap="none" dirty="0" smtClean="0">
                <a:solidFill>
                  <a:schemeClr val="dk1"/>
                </a:solidFill>
                <a:latin typeface="Open Sans"/>
                <a:ea typeface="Open Sans"/>
                <a:cs typeface="Open Sans"/>
                <a:sym typeface="Open Sans"/>
              </a:rPr>
              <a:t>Projektų vadovė</a:t>
            </a:r>
            <a:r>
              <a:rPr lang="en-US" sz="1500" b="0" i="0" u="none" strike="noStrike" cap="none" dirty="0" smtClean="0">
                <a:solidFill>
                  <a:schemeClr val="dk1"/>
                </a:solidFill>
                <a:latin typeface="Open Sans"/>
                <a:ea typeface="Open Sans"/>
                <a:cs typeface="Open Sans"/>
                <a:sym typeface="Open Sans"/>
              </a:rPr>
              <a:t> </a:t>
            </a:r>
          </a:p>
          <a:p>
            <a:pPr>
              <a:lnSpc>
                <a:spcPct val="90000"/>
              </a:lnSpc>
              <a:spcBef>
                <a:spcPts val="1000"/>
              </a:spcBef>
              <a:buClr>
                <a:schemeClr val="dk1"/>
              </a:buClr>
              <a:buSzPts val="1600"/>
            </a:pPr>
            <a:r>
              <a:rPr lang="en-US" sz="1500" dirty="0" smtClean="0">
                <a:solidFill>
                  <a:schemeClr val="dk1"/>
                </a:solidFill>
                <a:latin typeface="Open Sans"/>
                <a:ea typeface="Open Sans"/>
                <a:cs typeface="Open Sans"/>
                <a:sym typeface="Open Sans"/>
              </a:rPr>
              <a:t>zivile</a:t>
            </a:r>
            <a:r>
              <a:rPr lang="lt-LT" sz="1500" dirty="0" smtClean="0">
                <a:solidFill>
                  <a:schemeClr val="dk1"/>
                </a:solidFill>
                <a:latin typeface="Open Sans"/>
                <a:ea typeface="Open Sans"/>
                <a:cs typeface="Open Sans"/>
                <a:sym typeface="Open Sans"/>
              </a:rPr>
              <a:t>@senjorupasaulis.lt</a:t>
            </a:r>
            <a:endParaRPr lang="en-US" sz="1500" b="0" i="0" u="none" strike="noStrike" cap="none" dirty="0" smtClean="0">
              <a:solidFill>
                <a:schemeClr val="dk1"/>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1600"/>
              <a:buFont typeface="Arial"/>
              <a:buNone/>
            </a:pPr>
            <a:r>
              <a:rPr lang="lt-LT" sz="1500" b="1" i="0" u="none" strike="noStrike" cap="none" dirty="0" smtClean="0">
                <a:solidFill>
                  <a:schemeClr val="dk1"/>
                </a:solidFill>
                <a:latin typeface="Open Sans"/>
                <a:ea typeface="Open Sans"/>
                <a:cs typeface="Open Sans"/>
                <a:sym typeface="Open Sans"/>
              </a:rPr>
              <a:t>Sonata </a:t>
            </a:r>
            <a:r>
              <a:rPr lang="lt-LT" sz="1500" b="1" i="0" u="none" strike="noStrike" cap="none" dirty="0">
                <a:solidFill>
                  <a:schemeClr val="dk1"/>
                </a:solidFill>
                <a:latin typeface="Open Sans"/>
                <a:ea typeface="Open Sans"/>
                <a:cs typeface="Open Sans"/>
                <a:sym typeface="Open Sans"/>
              </a:rPr>
              <a:t>Aaltonen</a:t>
            </a:r>
            <a:endParaRPr sz="1300" b="1" i="0" u="none" strike="noStrike" cap="none" dirty="0">
              <a:solidFill>
                <a:srgbClr val="000000"/>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1600"/>
              <a:buFont typeface="Arial"/>
              <a:buNone/>
            </a:pPr>
            <a:r>
              <a:rPr lang="lt-LT" sz="1500" b="0" i="0" u="none" strike="noStrike" cap="none" dirty="0">
                <a:solidFill>
                  <a:schemeClr val="dk1"/>
                </a:solidFill>
                <a:latin typeface="Open Sans"/>
                <a:ea typeface="Open Sans"/>
                <a:cs typeface="Open Sans"/>
                <a:sym typeface="Open Sans"/>
              </a:rPr>
              <a:t>Psichologė, SP savanorė</a:t>
            </a:r>
            <a:endParaRPr sz="1500" b="0" i="0" u="none" strike="noStrike" cap="none" dirty="0">
              <a:solidFill>
                <a:schemeClr val="dk1"/>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1600"/>
              <a:buFont typeface="Arial"/>
              <a:buNone/>
            </a:pPr>
            <a:r>
              <a:rPr lang="lt-LT" sz="1500" b="0" i="0" u="none" strike="noStrike" cap="none" dirty="0">
                <a:solidFill>
                  <a:schemeClr val="dk1"/>
                </a:solidFill>
                <a:latin typeface="Open Sans"/>
                <a:ea typeface="Open Sans"/>
                <a:cs typeface="Open Sans"/>
                <a:sym typeface="Open Sans"/>
              </a:rPr>
              <a:t>sonata@senjorupasaulis.lt</a:t>
            </a:r>
            <a:endParaRPr sz="1500" b="0" i="0" u="none" strike="noStrike" cap="none" dirty="0">
              <a:solidFill>
                <a:schemeClr val="dk1"/>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1600"/>
              <a:buFont typeface="Arial"/>
              <a:buNone/>
            </a:pPr>
            <a:endParaRPr sz="1600" b="0" i="0" u="none" strike="noStrike" cap="none" dirty="0">
              <a:solidFill>
                <a:schemeClr val="dk1"/>
              </a:solidFill>
              <a:latin typeface="Roboto"/>
              <a:ea typeface="Roboto"/>
              <a:cs typeface="Roboto"/>
              <a:sym typeface="Roboto"/>
            </a:endParaRPr>
          </a:p>
          <a:p>
            <a:pPr marL="0" marR="0" lvl="0" indent="0" algn="l" rtl="0">
              <a:lnSpc>
                <a:spcPct val="90000"/>
              </a:lnSpc>
              <a:spcBef>
                <a:spcPts val="1000"/>
              </a:spcBef>
              <a:spcAft>
                <a:spcPts val="0"/>
              </a:spcAft>
              <a:buClr>
                <a:schemeClr val="dk1"/>
              </a:buClr>
              <a:buSzPts val="1600"/>
              <a:buFont typeface="Arial"/>
              <a:buNone/>
            </a:pPr>
            <a:endParaRPr sz="1600" b="0" i="0" u="none" strike="noStrike" cap="none" dirty="0">
              <a:solidFill>
                <a:schemeClr val="dk1"/>
              </a:solidFill>
              <a:latin typeface="Roboto"/>
              <a:ea typeface="Roboto"/>
              <a:cs typeface="Roboto"/>
              <a:sym typeface="Roboto"/>
            </a:endParaRPr>
          </a:p>
          <a:p>
            <a:pPr marL="0" marR="0" lvl="0" indent="0" algn="l" rtl="0">
              <a:lnSpc>
                <a:spcPct val="90000"/>
              </a:lnSpc>
              <a:spcBef>
                <a:spcPts val="1000"/>
              </a:spcBef>
              <a:spcAft>
                <a:spcPts val="0"/>
              </a:spcAft>
              <a:buClr>
                <a:schemeClr val="dk1"/>
              </a:buClr>
              <a:buSzPts val="1600"/>
              <a:buFont typeface="Arial"/>
              <a:buNone/>
            </a:pPr>
            <a:endParaRPr sz="1600" b="0" i="0" u="none" strike="noStrike" cap="none" dirty="0">
              <a:solidFill>
                <a:schemeClr val="dk1"/>
              </a:solidFill>
              <a:latin typeface="Roboto"/>
              <a:ea typeface="Roboto"/>
              <a:cs typeface="Roboto"/>
              <a:sym typeface="Roboto"/>
            </a:endParaRPr>
          </a:p>
          <a:p>
            <a:pPr marL="0" marR="0" lvl="0" indent="0" algn="l" rtl="0">
              <a:lnSpc>
                <a:spcPct val="90000"/>
              </a:lnSpc>
              <a:spcBef>
                <a:spcPts val="1000"/>
              </a:spcBef>
              <a:spcAft>
                <a:spcPts val="0"/>
              </a:spcAft>
              <a:buClr>
                <a:schemeClr val="dk1"/>
              </a:buClr>
              <a:buSzPts val="1600"/>
              <a:buFont typeface="Arial"/>
              <a:buNone/>
            </a:pPr>
            <a:endParaRPr sz="1600" b="0" i="0" u="none" strike="noStrike" cap="none" dirty="0">
              <a:solidFill>
                <a:schemeClr val="dk1"/>
              </a:solidFill>
              <a:latin typeface="Roboto"/>
              <a:ea typeface="Roboto"/>
              <a:cs typeface="Roboto"/>
              <a:sym typeface="Roboto"/>
            </a:endParaRPr>
          </a:p>
          <a:p>
            <a:pPr marL="0" marR="0" lvl="0" indent="0" algn="l" rtl="0">
              <a:lnSpc>
                <a:spcPct val="90000"/>
              </a:lnSpc>
              <a:spcBef>
                <a:spcPts val="1000"/>
              </a:spcBef>
              <a:spcAft>
                <a:spcPts val="0"/>
              </a:spcAft>
              <a:buClr>
                <a:schemeClr val="dk1"/>
              </a:buClr>
              <a:buSzPts val="1600"/>
              <a:buFont typeface="Arial"/>
              <a:buNone/>
            </a:pPr>
            <a:endParaRPr sz="1600" b="0" i="0" u="none" strike="noStrike" cap="none" dirty="0">
              <a:solidFill>
                <a:schemeClr val="dk1"/>
              </a:solidFill>
              <a:latin typeface="Roboto"/>
              <a:ea typeface="Roboto"/>
              <a:cs typeface="Roboto"/>
              <a:sym typeface="Roboto"/>
            </a:endParaRPr>
          </a:p>
          <a:p>
            <a:pPr marL="0" marR="0" lvl="0" indent="0" algn="l" rtl="0">
              <a:lnSpc>
                <a:spcPct val="90000"/>
              </a:lnSpc>
              <a:spcBef>
                <a:spcPts val="1000"/>
              </a:spcBef>
              <a:spcAft>
                <a:spcPts val="0"/>
              </a:spcAft>
              <a:buClr>
                <a:schemeClr val="dk1"/>
              </a:buClr>
              <a:buSzPts val="1600"/>
              <a:buFont typeface="Arial"/>
              <a:buNone/>
            </a:pPr>
            <a:endParaRPr sz="1600" b="0" i="0" u="none" strike="noStrike" cap="none" dirty="0">
              <a:solidFill>
                <a:schemeClr val="dk1"/>
              </a:solidFill>
              <a:latin typeface="Roboto"/>
              <a:ea typeface="Roboto"/>
              <a:cs typeface="Roboto"/>
              <a:sym typeface="Roboto"/>
            </a:endParaRPr>
          </a:p>
          <a:p>
            <a:pPr marL="0" marR="0" lvl="0" indent="0" algn="l" rtl="0">
              <a:lnSpc>
                <a:spcPct val="90000"/>
              </a:lnSpc>
              <a:spcBef>
                <a:spcPts val="1000"/>
              </a:spcBef>
              <a:spcAft>
                <a:spcPts val="0"/>
              </a:spcAft>
              <a:buClr>
                <a:schemeClr val="dk1"/>
              </a:buClr>
              <a:buSzPts val="1600"/>
              <a:buFont typeface="Arial"/>
              <a:buNone/>
            </a:pPr>
            <a:endParaRPr sz="1600" b="0" i="0" u="none" strike="noStrike" cap="none" dirty="0">
              <a:solidFill>
                <a:schemeClr val="dk1"/>
              </a:solidFill>
              <a:latin typeface="Roboto"/>
              <a:ea typeface="Roboto"/>
              <a:cs typeface="Roboto"/>
              <a:sym typeface="Roboto"/>
            </a:endParaRPr>
          </a:p>
        </p:txBody>
      </p:sp>
      <p:pic>
        <p:nvPicPr>
          <p:cNvPr id="1408" name="Google Shape;1408;p21"/>
          <p:cNvPicPr preferRelativeResize="0"/>
          <p:nvPr/>
        </p:nvPicPr>
        <p:blipFill rotWithShape="1">
          <a:blip r:embed="rId3">
            <a:alphaModFix/>
          </a:blip>
          <a:srcRect/>
          <a:stretch/>
        </p:blipFill>
        <p:spPr>
          <a:xfrm>
            <a:off x="7048475" y="5"/>
            <a:ext cx="5143513" cy="6858000"/>
          </a:xfrm>
          <a:prstGeom prst="rect">
            <a:avLst/>
          </a:prstGeom>
          <a:noFill/>
          <a:ln>
            <a:noFill/>
          </a:ln>
        </p:spPr>
      </p:pic>
      <p:pic>
        <p:nvPicPr>
          <p:cNvPr id="1409" name="Google Shape;1409;p21"/>
          <p:cNvPicPr preferRelativeResize="0"/>
          <p:nvPr/>
        </p:nvPicPr>
        <p:blipFill rotWithShape="1">
          <a:blip r:embed="rId4">
            <a:alphaModFix/>
          </a:blip>
          <a:srcRect/>
          <a:stretch/>
        </p:blipFill>
        <p:spPr>
          <a:xfrm>
            <a:off x="1077400" y="6168475"/>
            <a:ext cx="1146549" cy="520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3"/>
          <p:cNvSpPr/>
          <p:nvPr/>
        </p:nvSpPr>
        <p:spPr>
          <a:xfrm>
            <a:off x="-50" y="0"/>
            <a:ext cx="12192000" cy="6858000"/>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pic>
        <p:nvPicPr>
          <p:cNvPr id="1107" name="Google Shape;1107;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08" name="Google Shape;1108;p3"/>
          <p:cNvSpPr txBox="1"/>
          <p:nvPr/>
        </p:nvSpPr>
        <p:spPr>
          <a:xfrm>
            <a:off x="1050600" y="2800025"/>
            <a:ext cx="10075500" cy="2671500"/>
          </a:xfrm>
          <a:prstGeom prst="rect">
            <a:avLst/>
          </a:prstGeom>
          <a:noFill/>
          <a:ln>
            <a:noFill/>
          </a:ln>
        </p:spPr>
        <p:txBody>
          <a:bodyPr spcFirstLastPara="1" wrap="square" lIns="0" tIns="0" rIns="0" bIns="0" anchor="ctr" anchorCtr="0">
            <a:spAutoFit/>
          </a:bodyPr>
          <a:lstStyle/>
          <a:p>
            <a:pPr marL="457200" marR="0" lvl="0" indent="457200" algn="just" rtl="0">
              <a:lnSpc>
                <a:spcPct val="115000"/>
              </a:lnSpc>
              <a:spcBef>
                <a:spcPts val="1200"/>
              </a:spcBef>
              <a:spcAft>
                <a:spcPts val="0"/>
              </a:spcAft>
              <a:buClr>
                <a:srgbClr val="000000"/>
              </a:buClr>
              <a:buSzPts val="3900"/>
              <a:buFont typeface="Arial"/>
              <a:buNone/>
            </a:pPr>
            <a:r>
              <a:rPr lang="lt-LT" sz="3900" b="0" i="0" u="none" strike="noStrike" cap="none">
                <a:solidFill>
                  <a:srgbClr val="FFFFFF"/>
                </a:solidFill>
                <a:latin typeface="Open Sans"/>
                <a:ea typeface="Open Sans"/>
                <a:cs typeface="Open Sans"/>
                <a:sym typeface="Open Sans"/>
              </a:rPr>
              <a:t>Misija – kurti aplinką, kurioje vienišumą ir socialinę atskirtį dėl amžiaus patiriantys žmonės išliktų kuo ilgiau aktyvūs, sveiki ir savarankiški. </a:t>
            </a:r>
            <a:endParaRPr sz="3900" b="0" i="0" u="none" strike="noStrike" cap="none">
              <a:solidFill>
                <a:srgbClr val="FFFFFF"/>
              </a:solidFill>
              <a:latin typeface="Open Sans"/>
              <a:ea typeface="Open Sans"/>
              <a:cs typeface="Open Sans"/>
              <a:sym typeface="Open Sans"/>
            </a:endParaRPr>
          </a:p>
        </p:txBody>
      </p:sp>
      <p:pic>
        <p:nvPicPr>
          <p:cNvPr id="1109" name="Google Shape;1109;p3"/>
          <p:cNvPicPr preferRelativeResize="0"/>
          <p:nvPr/>
        </p:nvPicPr>
        <p:blipFill rotWithShape="1">
          <a:blip r:embed="rId4">
            <a:alphaModFix/>
          </a:blip>
          <a:srcRect/>
          <a:stretch/>
        </p:blipFill>
        <p:spPr>
          <a:xfrm>
            <a:off x="5041969" y="1090275"/>
            <a:ext cx="2092752" cy="950549"/>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08"/>
                                        </p:tgtEl>
                                        <p:attrNameLst>
                                          <p:attrName>style.visibility</p:attrName>
                                        </p:attrNameLst>
                                      </p:cBhvr>
                                      <p:to>
                                        <p:strVal val="visible"/>
                                      </p:to>
                                    </p:set>
                                    <p:anim calcmode="lin" valueType="num">
                                      <p:cBhvr additive="base">
                                        <p:cTn id="7" dur="500"/>
                                        <p:tgtEl>
                                          <p:spTgt spid="1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pic>
        <p:nvPicPr>
          <p:cNvPr id="1114" name="Google Shape;1114;p4"/>
          <p:cNvPicPr preferRelativeResize="0">
            <a:picLocks noGrp="1"/>
          </p:cNvPicPr>
          <p:nvPr>
            <p:ph type="pic" idx="2"/>
          </p:nvPr>
        </p:nvPicPr>
        <p:blipFill rotWithShape="1">
          <a:blip r:embed="rId3">
            <a:alphaModFix/>
          </a:blip>
          <a:srcRect l="49" r="49"/>
          <a:stretch/>
        </p:blipFill>
        <p:spPr>
          <a:xfrm>
            <a:off x="0" y="0"/>
            <a:ext cx="12192000" cy="6858000"/>
          </a:xfrm>
          <a:prstGeom prst="rect">
            <a:avLst/>
          </a:prstGeom>
          <a:solidFill>
            <a:srgbClr val="CFFFFF"/>
          </a:solidFill>
          <a:ln>
            <a:noFill/>
          </a:ln>
        </p:spPr>
      </p:pic>
      <p:sp>
        <p:nvSpPr>
          <p:cNvPr id="1115" name="Google Shape;1115;p4"/>
          <p:cNvSpPr/>
          <p:nvPr/>
        </p:nvSpPr>
        <p:spPr>
          <a:xfrm>
            <a:off x="0" y="0"/>
            <a:ext cx="12192000" cy="6858000"/>
          </a:xfrm>
          <a:prstGeom prst="rect">
            <a:avLst/>
          </a:prstGeom>
          <a:solidFill>
            <a:schemeClr val="dk1">
              <a:alpha val="48235"/>
            </a:schemeClr>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pic>
        <p:nvPicPr>
          <p:cNvPr id="1116" name="Google Shape;1116;p4"/>
          <p:cNvPicPr preferRelativeResize="0"/>
          <p:nvPr/>
        </p:nvPicPr>
        <p:blipFill rotWithShape="1">
          <a:blip r:embed="rId4">
            <a:alphaModFix/>
          </a:blip>
          <a:srcRect/>
          <a:stretch/>
        </p:blipFill>
        <p:spPr>
          <a:xfrm>
            <a:off x="0" y="-362550"/>
            <a:ext cx="12191999" cy="8128000"/>
          </a:xfrm>
          <a:prstGeom prst="rect">
            <a:avLst/>
          </a:prstGeom>
          <a:noFill/>
          <a:ln>
            <a:noFill/>
          </a:ln>
        </p:spPr>
      </p:pic>
      <p:sp>
        <p:nvSpPr>
          <p:cNvPr id="1117" name="Google Shape;1117;p4"/>
          <p:cNvSpPr txBox="1"/>
          <p:nvPr/>
        </p:nvSpPr>
        <p:spPr>
          <a:xfrm>
            <a:off x="2017225" y="5757399"/>
            <a:ext cx="8682300" cy="7389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FFFFFF"/>
              </a:buClr>
              <a:buSzPts val="4800"/>
              <a:buFont typeface="Roboto"/>
              <a:buNone/>
            </a:pPr>
            <a:r>
              <a:rPr lang="lt-LT" sz="4800" b="1" i="0" u="none" strike="noStrike" cap="none">
                <a:solidFill>
                  <a:srgbClr val="FFFFFF"/>
                </a:solidFill>
                <a:latin typeface="Roboto"/>
                <a:ea typeface="Roboto"/>
                <a:cs typeface="Roboto"/>
                <a:sym typeface="Roboto"/>
              </a:rPr>
              <a:t>MŪSŲ KURIAMA VERTĖ</a:t>
            </a:r>
            <a:endParaRPr sz="3200" b="1" i="0" u="none" strike="noStrike" cap="none">
              <a:solidFill>
                <a:srgbClr val="FFFFFF"/>
              </a:solidFill>
              <a:latin typeface="Roboto"/>
              <a:ea typeface="Roboto"/>
              <a:cs typeface="Roboto"/>
              <a:sym typeface="Roboto"/>
            </a:endParaRPr>
          </a:p>
        </p:txBody>
      </p:sp>
      <p:sp>
        <p:nvSpPr>
          <p:cNvPr id="1118" name="Google Shape;1118;p4"/>
          <p:cNvSpPr txBox="1"/>
          <p:nvPr/>
        </p:nvSpPr>
        <p:spPr>
          <a:xfrm>
            <a:off x="372926" y="4685268"/>
            <a:ext cx="3968700" cy="2755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20000"/>
              <a:buFont typeface="Arial"/>
              <a:buNone/>
            </a:pPr>
            <a:r>
              <a:rPr lang="lt-LT" sz="20000" b="0" i="0" u="none" strike="noStrike" cap="none">
                <a:solidFill>
                  <a:srgbClr val="FFFFFF"/>
                </a:solidFill>
                <a:latin typeface="Arial"/>
                <a:ea typeface="Arial"/>
                <a:cs typeface="Arial"/>
                <a:sym typeface="Arial"/>
              </a:rPr>
              <a:t>1</a:t>
            </a:r>
            <a:endParaRPr sz="20000" b="0" i="0" u="none" strike="noStrike" cap="none">
              <a:solidFill>
                <a:srgbClr val="FFFFFF"/>
              </a:solidFill>
              <a:latin typeface="Arial"/>
              <a:ea typeface="Arial"/>
              <a:cs typeface="Arial"/>
              <a:sym typeface="Arial"/>
            </a:endParaRPr>
          </a:p>
        </p:txBody>
      </p:sp>
      <p:pic>
        <p:nvPicPr>
          <p:cNvPr id="1119" name="Google Shape;1119;p4"/>
          <p:cNvPicPr preferRelativeResize="0"/>
          <p:nvPr/>
        </p:nvPicPr>
        <p:blipFill rotWithShape="1">
          <a:blip r:embed="rId5">
            <a:alphaModFix/>
          </a:blip>
          <a:srcRect/>
          <a:stretch/>
        </p:blipFill>
        <p:spPr>
          <a:xfrm>
            <a:off x="117862" y="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17"/>
                                        </p:tgtEl>
                                        <p:attrNameLst>
                                          <p:attrName>style.visibility</p:attrName>
                                        </p:attrNameLst>
                                      </p:cBhvr>
                                      <p:to>
                                        <p:strVal val="visible"/>
                                      </p:to>
                                    </p:set>
                                    <p:anim calcmode="lin" valueType="num">
                                      <p:cBhvr additive="base">
                                        <p:cTn id="7" dur="500"/>
                                        <p:tgtEl>
                                          <p:spTgt spid="1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g2ba552e721a_1_0"/>
          <p:cNvSpPr txBox="1">
            <a:spLocks noGrp="1"/>
          </p:cNvSpPr>
          <p:nvPr>
            <p:ph type="title"/>
          </p:nvPr>
        </p:nvSpPr>
        <p:spPr>
          <a:xfrm>
            <a:off x="651926" y="757910"/>
            <a:ext cx="11157900" cy="660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929292"/>
              </a:buClr>
              <a:buSzPts val="4800"/>
              <a:buFont typeface="Roboto"/>
              <a:buNone/>
            </a:pPr>
            <a:r>
              <a:rPr lang="lt-LT">
                <a:solidFill>
                  <a:srgbClr val="351C75"/>
                </a:solidFill>
                <a:latin typeface="Open Sans"/>
                <a:ea typeface="Open Sans"/>
                <a:cs typeface="Open Sans"/>
                <a:sym typeface="Open Sans"/>
              </a:rPr>
              <a:t>Socialinės naudos gavėjo paveikslas</a:t>
            </a:r>
            <a:endParaRPr>
              <a:solidFill>
                <a:srgbClr val="351C75"/>
              </a:solidFill>
              <a:latin typeface="Open Sans"/>
              <a:ea typeface="Open Sans"/>
              <a:cs typeface="Open Sans"/>
              <a:sym typeface="Open Sans"/>
            </a:endParaRPr>
          </a:p>
        </p:txBody>
      </p:sp>
      <p:sp>
        <p:nvSpPr>
          <p:cNvPr id="1125" name="Google Shape;1125;g2ba552e721a_1_0"/>
          <p:cNvSpPr/>
          <p:nvPr/>
        </p:nvSpPr>
        <p:spPr>
          <a:xfrm>
            <a:off x="962207" y="2327218"/>
            <a:ext cx="5497861" cy="947809"/>
          </a:xfrm>
          <a:custGeom>
            <a:avLst/>
            <a:gdLst/>
            <a:ahLst/>
            <a:cxnLst/>
            <a:rect l="l" t="t" r="r" b="b"/>
            <a:pathLst>
              <a:path w="2603" h="448" extrusionOk="0">
                <a:moveTo>
                  <a:pt x="2292" y="0"/>
                </a:moveTo>
                <a:cubicBezTo>
                  <a:pt x="659" y="0"/>
                  <a:pt x="659" y="0"/>
                  <a:pt x="659" y="0"/>
                </a:cubicBezTo>
                <a:cubicBezTo>
                  <a:pt x="654" y="0"/>
                  <a:pt x="648" y="0"/>
                  <a:pt x="642" y="1"/>
                </a:cubicBezTo>
                <a:cubicBezTo>
                  <a:pt x="513" y="5"/>
                  <a:pt x="200" y="41"/>
                  <a:pt x="71" y="270"/>
                </a:cubicBezTo>
                <a:cubicBezTo>
                  <a:pt x="26" y="349"/>
                  <a:pt x="7" y="404"/>
                  <a:pt x="0" y="448"/>
                </a:cubicBezTo>
                <a:cubicBezTo>
                  <a:pt x="647" y="448"/>
                  <a:pt x="647" y="448"/>
                  <a:pt x="647" y="448"/>
                </a:cubicBezTo>
                <a:cubicBezTo>
                  <a:pt x="651" y="448"/>
                  <a:pt x="655" y="448"/>
                  <a:pt x="659" y="448"/>
                </a:cubicBezTo>
                <a:cubicBezTo>
                  <a:pt x="2292" y="448"/>
                  <a:pt x="2292" y="448"/>
                  <a:pt x="2292" y="448"/>
                </a:cubicBezTo>
                <a:cubicBezTo>
                  <a:pt x="2416" y="448"/>
                  <a:pt x="2603" y="222"/>
                  <a:pt x="2603" y="222"/>
                </a:cubicBezTo>
                <a:cubicBezTo>
                  <a:pt x="2603" y="222"/>
                  <a:pt x="2416" y="0"/>
                  <a:pt x="2292" y="0"/>
                </a:cubicBezTo>
                <a:close/>
              </a:path>
            </a:pathLst>
          </a:custGeom>
          <a:solidFill>
            <a:srgbClr val="F6B26B"/>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26" name="Google Shape;1126;g2ba552e721a_1_0"/>
          <p:cNvSpPr/>
          <p:nvPr/>
        </p:nvSpPr>
        <p:spPr>
          <a:xfrm>
            <a:off x="651913" y="3275028"/>
            <a:ext cx="5808156" cy="947809"/>
          </a:xfrm>
          <a:custGeom>
            <a:avLst/>
            <a:gdLst/>
            <a:ahLst/>
            <a:cxnLst/>
            <a:rect l="l" t="t" r="r" b="b"/>
            <a:pathLst>
              <a:path w="2749" h="449" extrusionOk="0">
                <a:moveTo>
                  <a:pt x="2438" y="0"/>
                </a:moveTo>
                <a:cubicBezTo>
                  <a:pt x="892" y="0"/>
                  <a:pt x="892" y="0"/>
                  <a:pt x="892" y="0"/>
                </a:cubicBezTo>
                <a:cubicBezTo>
                  <a:pt x="892" y="0"/>
                  <a:pt x="892" y="0"/>
                  <a:pt x="892" y="0"/>
                </a:cubicBezTo>
                <a:cubicBezTo>
                  <a:pt x="146" y="0"/>
                  <a:pt x="146" y="0"/>
                  <a:pt x="146" y="0"/>
                </a:cubicBezTo>
                <a:cubicBezTo>
                  <a:pt x="146" y="0"/>
                  <a:pt x="146" y="1"/>
                  <a:pt x="146" y="1"/>
                </a:cubicBezTo>
                <a:cubicBezTo>
                  <a:pt x="131" y="96"/>
                  <a:pt x="175" y="138"/>
                  <a:pt x="135" y="267"/>
                </a:cubicBezTo>
                <a:cubicBezTo>
                  <a:pt x="93" y="403"/>
                  <a:pt x="31" y="423"/>
                  <a:pt x="0" y="447"/>
                </a:cubicBezTo>
                <a:cubicBezTo>
                  <a:pt x="778" y="447"/>
                  <a:pt x="778" y="447"/>
                  <a:pt x="778" y="447"/>
                </a:cubicBezTo>
                <a:cubicBezTo>
                  <a:pt x="787" y="448"/>
                  <a:pt x="796" y="449"/>
                  <a:pt x="805" y="449"/>
                </a:cubicBezTo>
                <a:cubicBezTo>
                  <a:pt x="2438" y="449"/>
                  <a:pt x="2438" y="449"/>
                  <a:pt x="2438" y="449"/>
                </a:cubicBezTo>
                <a:cubicBezTo>
                  <a:pt x="2562" y="449"/>
                  <a:pt x="2749" y="223"/>
                  <a:pt x="2749" y="223"/>
                </a:cubicBezTo>
                <a:cubicBezTo>
                  <a:pt x="2749" y="223"/>
                  <a:pt x="2562" y="0"/>
                  <a:pt x="2438" y="0"/>
                </a:cubicBezTo>
                <a:close/>
              </a:path>
            </a:pathLst>
          </a:custGeom>
          <a:solidFill>
            <a:srgbClr val="E0666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27" name="Google Shape;1127;g2ba552e721a_1_0"/>
          <p:cNvSpPr/>
          <p:nvPr/>
        </p:nvSpPr>
        <p:spPr>
          <a:xfrm>
            <a:off x="609601" y="4217195"/>
            <a:ext cx="5850468" cy="953452"/>
          </a:xfrm>
          <a:custGeom>
            <a:avLst/>
            <a:gdLst/>
            <a:ahLst/>
            <a:cxnLst/>
            <a:rect l="l" t="t" r="r" b="b"/>
            <a:pathLst>
              <a:path w="2769" h="451" extrusionOk="0">
                <a:moveTo>
                  <a:pt x="2458" y="2"/>
                </a:moveTo>
                <a:cubicBezTo>
                  <a:pt x="958" y="0"/>
                  <a:pt x="958" y="0"/>
                  <a:pt x="958" y="0"/>
                </a:cubicBezTo>
                <a:cubicBezTo>
                  <a:pt x="958" y="0"/>
                  <a:pt x="958" y="0"/>
                  <a:pt x="958" y="0"/>
                </a:cubicBezTo>
                <a:cubicBezTo>
                  <a:pt x="20" y="0"/>
                  <a:pt x="20" y="0"/>
                  <a:pt x="20" y="0"/>
                </a:cubicBezTo>
                <a:cubicBezTo>
                  <a:pt x="19" y="1"/>
                  <a:pt x="18" y="2"/>
                  <a:pt x="18" y="2"/>
                </a:cubicBezTo>
                <a:cubicBezTo>
                  <a:pt x="7" y="11"/>
                  <a:pt x="0" y="21"/>
                  <a:pt x="0" y="37"/>
                </a:cubicBezTo>
                <a:cubicBezTo>
                  <a:pt x="0" y="100"/>
                  <a:pt x="73" y="115"/>
                  <a:pt x="107" y="149"/>
                </a:cubicBezTo>
                <a:cubicBezTo>
                  <a:pt x="140" y="182"/>
                  <a:pt x="94" y="224"/>
                  <a:pt x="96" y="251"/>
                </a:cubicBezTo>
                <a:cubicBezTo>
                  <a:pt x="99" y="284"/>
                  <a:pt x="169" y="270"/>
                  <a:pt x="155" y="289"/>
                </a:cubicBezTo>
                <a:cubicBezTo>
                  <a:pt x="140" y="308"/>
                  <a:pt x="98" y="320"/>
                  <a:pt x="121" y="342"/>
                </a:cubicBezTo>
                <a:cubicBezTo>
                  <a:pt x="137" y="357"/>
                  <a:pt x="198" y="376"/>
                  <a:pt x="189" y="410"/>
                </a:cubicBezTo>
                <a:cubicBezTo>
                  <a:pt x="185" y="422"/>
                  <a:pt x="177" y="436"/>
                  <a:pt x="169" y="450"/>
                </a:cubicBezTo>
                <a:cubicBezTo>
                  <a:pt x="807" y="450"/>
                  <a:pt x="807" y="450"/>
                  <a:pt x="807" y="450"/>
                </a:cubicBezTo>
                <a:cubicBezTo>
                  <a:pt x="813" y="450"/>
                  <a:pt x="819" y="451"/>
                  <a:pt x="825" y="451"/>
                </a:cubicBezTo>
                <a:cubicBezTo>
                  <a:pt x="2458" y="451"/>
                  <a:pt x="2458" y="451"/>
                  <a:pt x="2458" y="451"/>
                </a:cubicBezTo>
                <a:cubicBezTo>
                  <a:pt x="2582" y="451"/>
                  <a:pt x="2769" y="225"/>
                  <a:pt x="2769" y="225"/>
                </a:cubicBezTo>
                <a:cubicBezTo>
                  <a:pt x="2769" y="225"/>
                  <a:pt x="2582" y="2"/>
                  <a:pt x="2458" y="2"/>
                </a:cubicBezTo>
                <a:close/>
              </a:path>
            </a:pathLst>
          </a:custGeom>
          <a:solidFill>
            <a:srgbClr val="C27BA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28" name="Google Shape;1128;g2ba552e721a_1_0"/>
          <p:cNvSpPr/>
          <p:nvPr/>
        </p:nvSpPr>
        <p:spPr>
          <a:xfrm>
            <a:off x="908612" y="5170648"/>
            <a:ext cx="5551453" cy="947809"/>
          </a:xfrm>
          <a:custGeom>
            <a:avLst/>
            <a:gdLst/>
            <a:ahLst/>
            <a:cxnLst/>
            <a:rect l="l" t="t" r="r" b="b"/>
            <a:pathLst>
              <a:path w="2628" h="449" extrusionOk="0">
                <a:moveTo>
                  <a:pt x="2317" y="1"/>
                </a:moveTo>
                <a:cubicBezTo>
                  <a:pt x="1588" y="1"/>
                  <a:pt x="1588" y="1"/>
                  <a:pt x="1588" y="1"/>
                </a:cubicBezTo>
                <a:cubicBezTo>
                  <a:pt x="1588" y="0"/>
                  <a:pt x="1588" y="0"/>
                  <a:pt x="1588" y="0"/>
                </a:cubicBezTo>
                <a:cubicBezTo>
                  <a:pt x="863" y="0"/>
                  <a:pt x="863" y="0"/>
                  <a:pt x="863" y="0"/>
                </a:cubicBezTo>
                <a:cubicBezTo>
                  <a:pt x="863" y="0"/>
                  <a:pt x="863" y="0"/>
                  <a:pt x="863" y="0"/>
                </a:cubicBezTo>
                <a:cubicBezTo>
                  <a:pt x="28" y="0"/>
                  <a:pt x="28" y="0"/>
                  <a:pt x="28" y="0"/>
                </a:cubicBezTo>
                <a:cubicBezTo>
                  <a:pt x="27" y="0"/>
                  <a:pt x="27" y="0"/>
                  <a:pt x="27" y="0"/>
                </a:cubicBezTo>
                <a:cubicBezTo>
                  <a:pt x="13" y="25"/>
                  <a:pt x="0" y="53"/>
                  <a:pt x="19" y="81"/>
                </a:cubicBezTo>
                <a:cubicBezTo>
                  <a:pt x="48" y="124"/>
                  <a:pt x="280" y="110"/>
                  <a:pt x="343" y="158"/>
                </a:cubicBezTo>
                <a:cubicBezTo>
                  <a:pt x="405" y="206"/>
                  <a:pt x="443" y="381"/>
                  <a:pt x="433" y="449"/>
                </a:cubicBezTo>
                <a:cubicBezTo>
                  <a:pt x="433" y="449"/>
                  <a:pt x="2317" y="449"/>
                  <a:pt x="2317" y="449"/>
                </a:cubicBezTo>
                <a:cubicBezTo>
                  <a:pt x="2441" y="449"/>
                  <a:pt x="2628" y="223"/>
                  <a:pt x="2628" y="223"/>
                </a:cubicBezTo>
                <a:cubicBezTo>
                  <a:pt x="2628" y="223"/>
                  <a:pt x="2441" y="1"/>
                  <a:pt x="2317" y="1"/>
                </a:cubicBezTo>
                <a:close/>
              </a:path>
            </a:pathLst>
          </a:custGeom>
          <a:solidFill>
            <a:srgbClr val="8E7CC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29" name="Google Shape;1129;g2ba552e721a_1_0"/>
          <p:cNvSpPr txBox="1"/>
          <p:nvPr/>
        </p:nvSpPr>
        <p:spPr>
          <a:xfrm>
            <a:off x="1651001" y="4570811"/>
            <a:ext cx="2980200" cy="246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lt-LT" sz="1600" b="1" i="0" u="none" strike="noStrike" cap="none">
                <a:solidFill>
                  <a:srgbClr val="FFFFFF"/>
                </a:solidFill>
                <a:latin typeface="Roboto"/>
                <a:ea typeface="Roboto"/>
                <a:cs typeface="Roboto"/>
                <a:sym typeface="Roboto"/>
              </a:rPr>
              <a:t>Pomėgiai</a:t>
            </a:r>
            <a:endParaRPr sz="1600" b="0" i="0" u="none" strike="noStrike" cap="none">
              <a:solidFill>
                <a:srgbClr val="FFFFFF"/>
              </a:solidFill>
              <a:latin typeface="Roboto"/>
              <a:ea typeface="Roboto"/>
              <a:cs typeface="Roboto"/>
              <a:sym typeface="Roboto"/>
            </a:endParaRPr>
          </a:p>
        </p:txBody>
      </p:sp>
      <p:sp>
        <p:nvSpPr>
          <p:cNvPr id="1130" name="Google Shape;1130;g2ba552e721a_1_0"/>
          <p:cNvSpPr txBox="1"/>
          <p:nvPr/>
        </p:nvSpPr>
        <p:spPr>
          <a:xfrm>
            <a:off x="1914364" y="5521442"/>
            <a:ext cx="2716800" cy="246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lt-LT" sz="1600" b="1" i="0" u="none" strike="noStrike" cap="none">
                <a:solidFill>
                  <a:srgbClr val="FFFFFF"/>
                </a:solidFill>
                <a:latin typeface="Roboto"/>
                <a:ea typeface="Roboto"/>
                <a:cs typeface="Roboto"/>
                <a:sym typeface="Roboto"/>
              </a:rPr>
              <a:t>Pomėgiai</a:t>
            </a:r>
            <a:endParaRPr sz="1600" b="0" i="0" u="none" strike="noStrike" cap="none">
              <a:solidFill>
                <a:srgbClr val="FFFFFF"/>
              </a:solidFill>
              <a:latin typeface="Roboto"/>
              <a:ea typeface="Roboto"/>
              <a:cs typeface="Roboto"/>
              <a:sym typeface="Roboto"/>
            </a:endParaRPr>
          </a:p>
        </p:txBody>
      </p:sp>
      <p:sp>
        <p:nvSpPr>
          <p:cNvPr id="1131" name="Google Shape;1131;g2ba552e721a_1_0"/>
          <p:cNvSpPr txBox="1"/>
          <p:nvPr/>
        </p:nvSpPr>
        <p:spPr>
          <a:xfrm>
            <a:off x="1914364" y="3625822"/>
            <a:ext cx="2716800" cy="246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lt-LT" sz="1600" b="1" i="0" u="none" strike="noStrike" cap="none">
                <a:solidFill>
                  <a:srgbClr val="FFFFFF"/>
                </a:solidFill>
                <a:latin typeface="Roboto"/>
                <a:ea typeface="Roboto"/>
                <a:cs typeface="Roboto"/>
                <a:sym typeface="Roboto"/>
              </a:rPr>
              <a:t>Vertybės</a:t>
            </a:r>
            <a:endParaRPr sz="1600" b="0" i="0" u="none" strike="noStrike" cap="none">
              <a:solidFill>
                <a:srgbClr val="FFFFFF"/>
              </a:solidFill>
              <a:latin typeface="Roboto"/>
              <a:ea typeface="Roboto"/>
              <a:cs typeface="Roboto"/>
              <a:sym typeface="Roboto"/>
            </a:endParaRPr>
          </a:p>
        </p:txBody>
      </p:sp>
      <p:sp>
        <p:nvSpPr>
          <p:cNvPr id="1132" name="Google Shape;1132;g2ba552e721a_1_0"/>
          <p:cNvSpPr/>
          <p:nvPr/>
        </p:nvSpPr>
        <p:spPr>
          <a:xfrm>
            <a:off x="4993722" y="5415068"/>
            <a:ext cx="422645" cy="458965"/>
          </a:xfrm>
          <a:custGeom>
            <a:avLst/>
            <a:gdLst/>
            <a:ahLst/>
            <a:cxnLst/>
            <a:rect l="l" t="t" r="r" b="b"/>
            <a:pathLst>
              <a:path w="59" h="64" extrusionOk="0">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33" name="Google Shape;1133;g2ba552e721a_1_0"/>
          <p:cNvSpPr/>
          <p:nvPr/>
        </p:nvSpPr>
        <p:spPr>
          <a:xfrm>
            <a:off x="4884816" y="3428703"/>
            <a:ext cx="640456" cy="640456"/>
          </a:xfrm>
          <a:custGeom>
            <a:avLst/>
            <a:gdLst/>
            <a:ahLst/>
            <a:cxnLst/>
            <a:rect l="l" t="t" r="r" b="b"/>
            <a:pathLst>
              <a:path w="68" h="68" extrusionOk="0">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34" name="Google Shape;1134;g2ba552e721a_1_0"/>
          <p:cNvSpPr/>
          <p:nvPr/>
        </p:nvSpPr>
        <p:spPr>
          <a:xfrm>
            <a:off x="4944366" y="4440242"/>
            <a:ext cx="521357" cy="507357"/>
          </a:xfrm>
          <a:custGeom>
            <a:avLst/>
            <a:gdLst/>
            <a:ahLst/>
            <a:cxnLst/>
            <a:rect l="l" t="t" r="r" b="b"/>
            <a:pathLst>
              <a:path w="69" h="67" extrusionOk="0">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35" name="Google Shape;1135;g2ba552e721a_1_0"/>
          <p:cNvSpPr/>
          <p:nvPr/>
        </p:nvSpPr>
        <p:spPr>
          <a:xfrm>
            <a:off x="4927687" y="2543072"/>
            <a:ext cx="554715" cy="516099"/>
          </a:xfrm>
          <a:custGeom>
            <a:avLst/>
            <a:gdLst/>
            <a:ahLst/>
            <a:cxnLst/>
            <a:rect l="l" t="t" r="r" b="b"/>
            <a:pathLst>
              <a:path w="73" h="68" extrusionOk="0">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36" name="Google Shape;1136;g2ba552e721a_1_0"/>
          <p:cNvSpPr txBox="1"/>
          <p:nvPr/>
        </p:nvSpPr>
        <p:spPr>
          <a:xfrm>
            <a:off x="1914364" y="2678012"/>
            <a:ext cx="2716800" cy="246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lt-LT" sz="1600" b="1" i="0" u="none" strike="noStrike" cap="none">
                <a:solidFill>
                  <a:srgbClr val="FFFFFF"/>
                </a:solidFill>
                <a:latin typeface="Roboto"/>
                <a:ea typeface="Roboto"/>
                <a:cs typeface="Roboto"/>
                <a:sym typeface="Roboto"/>
              </a:rPr>
              <a:t>Amžius</a:t>
            </a:r>
            <a:endParaRPr sz="1600" b="0" i="0" u="none" strike="noStrike" cap="none">
              <a:solidFill>
                <a:srgbClr val="FFFFFF"/>
              </a:solidFill>
              <a:latin typeface="Roboto"/>
              <a:ea typeface="Roboto"/>
              <a:cs typeface="Roboto"/>
              <a:sym typeface="Roboto"/>
            </a:endParaRPr>
          </a:p>
        </p:txBody>
      </p:sp>
      <p:grpSp>
        <p:nvGrpSpPr>
          <p:cNvPr id="1137" name="Google Shape;1137;g2ba552e721a_1_0"/>
          <p:cNvGrpSpPr/>
          <p:nvPr/>
        </p:nvGrpSpPr>
        <p:grpSpPr>
          <a:xfrm>
            <a:off x="8024337" y="2326977"/>
            <a:ext cx="3456315" cy="654310"/>
            <a:chOff x="1315498" y="1112032"/>
            <a:chExt cx="2592301" cy="490745"/>
          </a:xfrm>
        </p:grpSpPr>
        <p:sp>
          <p:nvSpPr>
            <p:cNvPr id="1138" name="Google Shape;1138;g2ba552e721a_1_0"/>
            <p:cNvSpPr txBox="1"/>
            <p:nvPr/>
          </p:nvSpPr>
          <p:spPr>
            <a:xfrm>
              <a:off x="1315499" y="1112032"/>
              <a:ext cx="2592300" cy="1848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47F83"/>
                </a:buClr>
                <a:buSzPts val="1600"/>
                <a:buFont typeface="Roboto"/>
                <a:buNone/>
              </a:pPr>
              <a:r>
                <a:rPr lang="lt-LT" sz="1600" b="1" i="0" u="none" strike="noStrike" cap="none">
                  <a:solidFill>
                    <a:srgbClr val="747F83"/>
                  </a:solidFill>
                  <a:latin typeface="Roboto"/>
                  <a:ea typeface="Roboto"/>
                  <a:cs typeface="Roboto"/>
                  <a:sym typeface="Roboto"/>
                </a:rPr>
                <a:t>X</a:t>
              </a:r>
              <a:endParaRPr sz="1600" b="1" i="0" u="none" strike="noStrike" cap="none">
                <a:solidFill>
                  <a:srgbClr val="747F83"/>
                </a:solidFill>
                <a:latin typeface="Roboto"/>
                <a:ea typeface="Roboto"/>
                <a:cs typeface="Roboto"/>
                <a:sym typeface="Roboto"/>
              </a:endParaRPr>
            </a:p>
          </p:txBody>
        </p:sp>
        <p:sp>
          <p:nvSpPr>
            <p:cNvPr id="1139" name="Google Shape;1139;g2ba552e721a_1_0"/>
            <p:cNvSpPr txBox="1"/>
            <p:nvPr/>
          </p:nvSpPr>
          <p:spPr>
            <a:xfrm>
              <a:off x="1315498" y="1448877"/>
              <a:ext cx="2592300" cy="153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929292"/>
                </a:buClr>
                <a:buSzPts val="1333"/>
                <a:buFont typeface="Roboto"/>
                <a:buNone/>
              </a:pPr>
              <a:r>
                <a:rPr lang="lt-LT" sz="1333" b="0" i="0" u="none" strike="noStrike" cap="none">
                  <a:solidFill>
                    <a:srgbClr val="929292"/>
                  </a:solidFill>
                  <a:latin typeface="Roboto"/>
                  <a:ea typeface="Roboto"/>
                  <a:cs typeface="Roboto"/>
                  <a:sym typeface="Roboto"/>
                </a:rPr>
                <a:t>Vyresnio amžiaus žmogus 60+</a:t>
              </a:r>
              <a:endParaRPr sz="1333" b="0" i="0" u="none" strike="noStrike" cap="none">
                <a:solidFill>
                  <a:srgbClr val="929292"/>
                </a:solidFill>
                <a:latin typeface="Roboto"/>
                <a:ea typeface="Roboto"/>
                <a:cs typeface="Roboto"/>
                <a:sym typeface="Roboto"/>
              </a:endParaRPr>
            </a:p>
          </p:txBody>
        </p:sp>
      </p:grpSp>
      <p:sp>
        <p:nvSpPr>
          <p:cNvPr id="1140" name="Google Shape;1140;g2ba552e721a_1_0"/>
          <p:cNvSpPr txBox="1"/>
          <p:nvPr/>
        </p:nvSpPr>
        <p:spPr>
          <a:xfrm>
            <a:off x="6839859" y="2187998"/>
            <a:ext cx="942600" cy="985200"/>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747F83"/>
              </a:buClr>
              <a:buSzPts val="6400"/>
              <a:buFont typeface="Roboto"/>
              <a:buNone/>
            </a:pPr>
            <a:r>
              <a:rPr lang="lt-LT" sz="6400" b="1" i="0" u="none" strike="noStrike" cap="none">
                <a:solidFill>
                  <a:srgbClr val="FF9900"/>
                </a:solidFill>
                <a:latin typeface="Roboto"/>
                <a:ea typeface="Roboto"/>
                <a:cs typeface="Roboto"/>
                <a:sym typeface="Roboto"/>
              </a:rPr>
              <a:t>01</a:t>
            </a:r>
            <a:endParaRPr sz="1400" b="0" i="0" u="none" strike="noStrike" cap="none">
              <a:solidFill>
                <a:srgbClr val="FF9900"/>
              </a:solidFill>
              <a:latin typeface="Arial"/>
              <a:ea typeface="Arial"/>
              <a:cs typeface="Arial"/>
              <a:sym typeface="Arial"/>
            </a:endParaRPr>
          </a:p>
        </p:txBody>
      </p:sp>
      <p:grpSp>
        <p:nvGrpSpPr>
          <p:cNvPr id="1141" name="Google Shape;1141;g2ba552e721a_1_0"/>
          <p:cNvGrpSpPr/>
          <p:nvPr/>
        </p:nvGrpSpPr>
        <p:grpSpPr>
          <a:xfrm>
            <a:off x="8024338" y="3201206"/>
            <a:ext cx="3456337" cy="752927"/>
            <a:chOff x="1315499" y="1105547"/>
            <a:chExt cx="2592318" cy="564709"/>
          </a:xfrm>
        </p:grpSpPr>
        <p:sp>
          <p:nvSpPr>
            <p:cNvPr id="1142" name="Google Shape;1142;g2ba552e721a_1_0"/>
            <p:cNvSpPr txBox="1"/>
            <p:nvPr/>
          </p:nvSpPr>
          <p:spPr>
            <a:xfrm>
              <a:off x="1315499" y="1105547"/>
              <a:ext cx="2592300" cy="1848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949494"/>
                </a:buClr>
                <a:buSzPts val="1600"/>
                <a:buFont typeface="Roboto"/>
                <a:buNone/>
              </a:pPr>
              <a:r>
                <a:rPr lang="lt-LT" sz="1600" b="1" i="0" u="none" strike="noStrike" cap="none">
                  <a:solidFill>
                    <a:srgbClr val="949494"/>
                  </a:solidFill>
                  <a:latin typeface="Roboto"/>
                  <a:ea typeface="Roboto"/>
                  <a:cs typeface="Roboto"/>
                  <a:sym typeface="Roboto"/>
                </a:rPr>
                <a:t>X</a:t>
              </a:r>
              <a:endParaRPr sz="1600" b="1" i="0" u="none" strike="noStrike" cap="none">
                <a:solidFill>
                  <a:srgbClr val="949494"/>
                </a:solidFill>
                <a:latin typeface="Roboto"/>
                <a:ea typeface="Roboto"/>
                <a:cs typeface="Roboto"/>
                <a:sym typeface="Roboto"/>
              </a:endParaRPr>
            </a:p>
          </p:txBody>
        </p:sp>
        <p:sp>
          <p:nvSpPr>
            <p:cNvPr id="1143" name="Google Shape;1143;g2ba552e721a_1_0"/>
            <p:cNvSpPr txBox="1"/>
            <p:nvPr/>
          </p:nvSpPr>
          <p:spPr>
            <a:xfrm>
              <a:off x="1315517" y="1362456"/>
              <a:ext cx="2592300" cy="3078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929292"/>
                </a:buClr>
                <a:buSzPts val="1333"/>
                <a:buFont typeface="Roboto"/>
                <a:buNone/>
              </a:pPr>
              <a:r>
                <a:rPr lang="lt-LT" sz="1333" b="0" i="0" u="none" strike="noStrike" cap="none">
                  <a:solidFill>
                    <a:srgbClr val="929292"/>
                  </a:solidFill>
                  <a:latin typeface="Roboto"/>
                  <a:ea typeface="Roboto"/>
                  <a:cs typeface="Roboto"/>
                  <a:sym typeface="Roboto"/>
                </a:rPr>
                <a:t>Sveikata, žinios, bendruomeniškumas, savirealizacija</a:t>
              </a:r>
              <a:endParaRPr sz="1333" b="0" i="0" u="none" strike="noStrike" cap="none">
                <a:solidFill>
                  <a:srgbClr val="929292"/>
                </a:solidFill>
                <a:latin typeface="Roboto"/>
                <a:ea typeface="Roboto"/>
                <a:cs typeface="Roboto"/>
                <a:sym typeface="Roboto"/>
              </a:endParaRPr>
            </a:p>
          </p:txBody>
        </p:sp>
      </p:grpSp>
      <p:sp>
        <p:nvSpPr>
          <p:cNvPr id="1144" name="Google Shape;1144;g2ba552e721a_1_0"/>
          <p:cNvSpPr txBox="1"/>
          <p:nvPr/>
        </p:nvSpPr>
        <p:spPr>
          <a:xfrm>
            <a:off x="6839859" y="3152612"/>
            <a:ext cx="942600" cy="985200"/>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949494"/>
              </a:buClr>
              <a:buSzPts val="6400"/>
              <a:buFont typeface="Roboto"/>
              <a:buNone/>
            </a:pPr>
            <a:r>
              <a:rPr lang="lt-LT" sz="6400" b="1" i="0" u="none" strike="noStrike" cap="none">
                <a:solidFill>
                  <a:srgbClr val="E06666"/>
                </a:solidFill>
                <a:latin typeface="Roboto"/>
                <a:ea typeface="Roboto"/>
                <a:cs typeface="Roboto"/>
                <a:sym typeface="Roboto"/>
              </a:rPr>
              <a:t>02</a:t>
            </a:r>
            <a:endParaRPr sz="1400" b="0" i="0" u="none" strike="noStrike" cap="none">
              <a:solidFill>
                <a:srgbClr val="E06666"/>
              </a:solidFill>
              <a:latin typeface="Arial"/>
              <a:ea typeface="Arial"/>
              <a:cs typeface="Arial"/>
              <a:sym typeface="Arial"/>
            </a:endParaRPr>
          </a:p>
        </p:txBody>
      </p:sp>
      <p:grpSp>
        <p:nvGrpSpPr>
          <p:cNvPr id="1145" name="Google Shape;1145;g2ba552e721a_1_0"/>
          <p:cNvGrpSpPr/>
          <p:nvPr/>
        </p:nvGrpSpPr>
        <p:grpSpPr>
          <a:xfrm>
            <a:off x="7962075" y="4192595"/>
            <a:ext cx="3910089" cy="2027350"/>
            <a:chOff x="1273501" y="1112032"/>
            <a:chExt cx="2634298" cy="1520551"/>
          </a:xfrm>
        </p:grpSpPr>
        <p:sp>
          <p:nvSpPr>
            <p:cNvPr id="1146" name="Google Shape;1146;g2ba552e721a_1_0"/>
            <p:cNvSpPr txBox="1"/>
            <p:nvPr/>
          </p:nvSpPr>
          <p:spPr>
            <a:xfrm>
              <a:off x="1315499" y="1112032"/>
              <a:ext cx="2592300" cy="1848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B6AF9D"/>
                </a:buClr>
                <a:buSzPts val="1600"/>
                <a:buFont typeface="Roboto"/>
                <a:buNone/>
              </a:pPr>
              <a:r>
                <a:rPr lang="lt-LT" sz="1600" b="1" i="0" u="none" strike="noStrike" cap="none">
                  <a:solidFill>
                    <a:srgbClr val="B6AF9D"/>
                  </a:solidFill>
                  <a:latin typeface="Roboto"/>
                  <a:ea typeface="Roboto"/>
                  <a:cs typeface="Roboto"/>
                  <a:sym typeface="Roboto"/>
                </a:rPr>
                <a:t>X</a:t>
              </a:r>
              <a:endParaRPr sz="1600" b="1" i="0" u="none" strike="noStrike" cap="none">
                <a:solidFill>
                  <a:srgbClr val="B6AF9D"/>
                </a:solidFill>
                <a:latin typeface="Roboto"/>
                <a:ea typeface="Roboto"/>
                <a:cs typeface="Roboto"/>
                <a:sym typeface="Roboto"/>
              </a:endParaRPr>
            </a:p>
          </p:txBody>
        </p:sp>
        <p:sp>
          <p:nvSpPr>
            <p:cNvPr id="1147" name="Google Shape;1147;g2ba552e721a_1_0"/>
            <p:cNvSpPr txBox="1"/>
            <p:nvPr/>
          </p:nvSpPr>
          <p:spPr>
            <a:xfrm>
              <a:off x="1273501" y="2170883"/>
              <a:ext cx="2592300" cy="4617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929292"/>
                </a:buClr>
                <a:buSzPts val="1333"/>
                <a:buFont typeface="Roboto"/>
                <a:buNone/>
              </a:pPr>
              <a:r>
                <a:rPr lang="lt-LT" sz="1333" b="0" i="0" u="none" strike="noStrike" cap="none">
                  <a:solidFill>
                    <a:srgbClr val="929292"/>
                  </a:solidFill>
                  <a:latin typeface="Roboto"/>
                  <a:ea typeface="Roboto"/>
                  <a:cs typeface="Roboto"/>
                  <a:sym typeface="Roboto"/>
                </a:rPr>
                <a:t>Aktyvus, ieškantis bendruomenės, motyvuotas mokytis, besidomintis kultūra, sveika gyvensena ir technologijomis</a:t>
              </a:r>
              <a:endParaRPr sz="1333" b="0" i="0" u="none" strike="noStrike" cap="none">
                <a:solidFill>
                  <a:srgbClr val="929292"/>
                </a:solidFill>
                <a:latin typeface="Roboto"/>
                <a:ea typeface="Roboto"/>
                <a:cs typeface="Roboto"/>
                <a:sym typeface="Roboto"/>
              </a:endParaRPr>
            </a:p>
          </p:txBody>
        </p:sp>
      </p:grpSp>
      <p:sp>
        <p:nvSpPr>
          <p:cNvPr id="1148" name="Google Shape;1148;g2ba552e721a_1_0"/>
          <p:cNvSpPr txBox="1"/>
          <p:nvPr/>
        </p:nvSpPr>
        <p:spPr>
          <a:xfrm>
            <a:off x="6839859" y="4135360"/>
            <a:ext cx="942600" cy="985200"/>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B6AF9D"/>
              </a:buClr>
              <a:buSzPts val="6400"/>
              <a:buFont typeface="Roboto"/>
              <a:buNone/>
            </a:pPr>
            <a:r>
              <a:rPr lang="lt-LT" sz="6400" b="1" i="0" u="none" strike="noStrike" cap="none">
                <a:solidFill>
                  <a:srgbClr val="C27BA0"/>
                </a:solidFill>
                <a:latin typeface="Roboto"/>
                <a:ea typeface="Roboto"/>
                <a:cs typeface="Roboto"/>
                <a:sym typeface="Roboto"/>
              </a:rPr>
              <a:t>03</a:t>
            </a:r>
            <a:endParaRPr sz="1400" b="0" i="0" u="none" strike="noStrike" cap="none">
              <a:solidFill>
                <a:srgbClr val="C27BA0"/>
              </a:solidFill>
              <a:latin typeface="Arial"/>
              <a:ea typeface="Arial"/>
              <a:cs typeface="Arial"/>
              <a:sym typeface="Arial"/>
            </a:endParaRPr>
          </a:p>
        </p:txBody>
      </p:sp>
      <p:grpSp>
        <p:nvGrpSpPr>
          <p:cNvPr id="1149" name="Google Shape;1149;g2ba552e721a_1_0"/>
          <p:cNvGrpSpPr/>
          <p:nvPr/>
        </p:nvGrpSpPr>
        <p:grpSpPr>
          <a:xfrm>
            <a:off x="8024326" y="4504975"/>
            <a:ext cx="3456338" cy="1099372"/>
            <a:chOff x="1315490" y="595432"/>
            <a:chExt cx="2592318" cy="824550"/>
          </a:xfrm>
        </p:grpSpPr>
        <p:sp>
          <p:nvSpPr>
            <p:cNvPr id="1150" name="Google Shape;1150;g2ba552e721a_1_0"/>
            <p:cNvSpPr txBox="1"/>
            <p:nvPr/>
          </p:nvSpPr>
          <p:spPr>
            <a:xfrm>
              <a:off x="1315490" y="1235182"/>
              <a:ext cx="2592300" cy="1848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ACD0C0"/>
                </a:buClr>
                <a:buSzPts val="1600"/>
                <a:buFont typeface="Roboto"/>
                <a:buNone/>
              </a:pPr>
              <a:r>
                <a:rPr lang="lt-LT" sz="1600" b="1" i="0" u="none" strike="noStrike" cap="none">
                  <a:solidFill>
                    <a:srgbClr val="8E7CC3"/>
                  </a:solidFill>
                  <a:latin typeface="Roboto"/>
                  <a:ea typeface="Roboto"/>
                  <a:cs typeface="Roboto"/>
                  <a:sym typeface="Roboto"/>
                </a:rPr>
                <a:t>X</a:t>
              </a:r>
              <a:endParaRPr sz="1600" b="1" i="0" u="none" strike="noStrike" cap="none">
                <a:solidFill>
                  <a:srgbClr val="8E7CC3"/>
                </a:solidFill>
                <a:latin typeface="Roboto"/>
                <a:ea typeface="Roboto"/>
                <a:cs typeface="Roboto"/>
                <a:sym typeface="Roboto"/>
              </a:endParaRPr>
            </a:p>
          </p:txBody>
        </p:sp>
        <p:sp>
          <p:nvSpPr>
            <p:cNvPr id="1151" name="Google Shape;1151;g2ba552e721a_1_0"/>
            <p:cNvSpPr txBox="1"/>
            <p:nvPr/>
          </p:nvSpPr>
          <p:spPr>
            <a:xfrm>
              <a:off x="1315508" y="595432"/>
              <a:ext cx="2592300" cy="4617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929292"/>
                </a:buClr>
                <a:buSzPts val="1333"/>
                <a:buFont typeface="Roboto"/>
                <a:buNone/>
              </a:pPr>
              <a:r>
                <a:rPr lang="lt-LT" sz="1333" b="0" i="0" u="none" strike="noStrike" cap="none">
                  <a:solidFill>
                    <a:srgbClr val="929292"/>
                  </a:solidFill>
                  <a:latin typeface="Roboto"/>
                  <a:ea typeface="Roboto"/>
                  <a:cs typeface="Roboto"/>
                  <a:sym typeface="Roboto"/>
                </a:rPr>
                <a:t>Mokantis naudotis išmaniomis technologijomis, išsilavinimas aukštasis ir aukštesnysis </a:t>
              </a:r>
              <a:endParaRPr sz="1333" b="0" i="0" u="none" strike="noStrike" cap="none">
                <a:solidFill>
                  <a:srgbClr val="929292"/>
                </a:solidFill>
                <a:latin typeface="Roboto"/>
                <a:ea typeface="Roboto"/>
                <a:cs typeface="Roboto"/>
                <a:sym typeface="Roboto"/>
              </a:endParaRPr>
            </a:p>
          </p:txBody>
        </p:sp>
      </p:grpSp>
      <p:sp>
        <p:nvSpPr>
          <p:cNvPr id="1152" name="Google Shape;1152;g2ba552e721a_1_0"/>
          <p:cNvSpPr txBox="1"/>
          <p:nvPr/>
        </p:nvSpPr>
        <p:spPr>
          <a:xfrm>
            <a:off x="6839859" y="5136516"/>
            <a:ext cx="942600" cy="985200"/>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ACD0C0"/>
              </a:buClr>
              <a:buSzPts val="6400"/>
              <a:buFont typeface="Roboto"/>
              <a:buNone/>
            </a:pPr>
            <a:r>
              <a:rPr lang="lt-LT" sz="6400" b="1" i="0" u="none" strike="noStrike" cap="none">
                <a:solidFill>
                  <a:srgbClr val="8E7CC3"/>
                </a:solidFill>
                <a:latin typeface="Roboto"/>
                <a:ea typeface="Roboto"/>
                <a:cs typeface="Roboto"/>
                <a:sym typeface="Roboto"/>
              </a:rPr>
              <a:t>04</a:t>
            </a:r>
            <a:endParaRPr sz="1400" b="0" i="0" u="none" strike="noStrike" cap="none">
              <a:solidFill>
                <a:srgbClr val="8E7CC3"/>
              </a:solidFill>
              <a:latin typeface="Arial"/>
              <a:ea typeface="Arial"/>
              <a:cs typeface="Arial"/>
              <a:sym typeface="Arial"/>
            </a:endParaRPr>
          </a:p>
        </p:txBody>
      </p:sp>
      <p:pic>
        <p:nvPicPr>
          <p:cNvPr id="1153" name="Google Shape;1153;g2ba552e721a_1_0"/>
          <p:cNvPicPr preferRelativeResize="0"/>
          <p:nvPr/>
        </p:nvPicPr>
        <p:blipFill rotWithShape="1">
          <a:blip r:embed="rId3">
            <a:alphaModFix/>
          </a:blip>
          <a:srcRect/>
          <a:stretch/>
        </p:blipFill>
        <p:spPr>
          <a:xfrm>
            <a:off x="97137" y="116500"/>
            <a:ext cx="1412120" cy="641401"/>
          </a:xfrm>
          <a:prstGeom prst="rect">
            <a:avLst/>
          </a:prstGeom>
          <a:noFill/>
          <a:ln>
            <a:noFill/>
          </a:ln>
        </p:spPr>
      </p:pic>
      <p:sp>
        <p:nvSpPr>
          <p:cNvPr id="1154" name="Google Shape;1154;g2ba552e721a_1_0"/>
          <p:cNvSpPr/>
          <p:nvPr/>
        </p:nvSpPr>
        <p:spPr>
          <a:xfrm>
            <a:off x="609601" y="4217195"/>
            <a:ext cx="5850468" cy="953452"/>
          </a:xfrm>
          <a:custGeom>
            <a:avLst/>
            <a:gdLst/>
            <a:ahLst/>
            <a:cxnLst/>
            <a:rect l="l" t="t" r="r" b="b"/>
            <a:pathLst>
              <a:path w="2769" h="451" extrusionOk="0">
                <a:moveTo>
                  <a:pt x="2458" y="2"/>
                </a:moveTo>
                <a:cubicBezTo>
                  <a:pt x="958" y="0"/>
                  <a:pt x="958" y="0"/>
                  <a:pt x="958" y="0"/>
                </a:cubicBezTo>
                <a:cubicBezTo>
                  <a:pt x="958" y="0"/>
                  <a:pt x="958" y="0"/>
                  <a:pt x="958" y="0"/>
                </a:cubicBezTo>
                <a:cubicBezTo>
                  <a:pt x="20" y="0"/>
                  <a:pt x="20" y="0"/>
                  <a:pt x="20" y="0"/>
                </a:cubicBezTo>
                <a:cubicBezTo>
                  <a:pt x="19" y="1"/>
                  <a:pt x="18" y="2"/>
                  <a:pt x="18" y="2"/>
                </a:cubicBezTo>
                <a:cubicBezTo>
                  <a:pt x="7" y="11"/>
                  <a:pt x="0" y="21"/>
                  <a:pt x="0" y="37"/>
                </a:cubicBezTo>
                <a:cubicBezTo>
                  <a:pt x="0" y="100"/>
                  <a:pt x="73" y="115"/>
                  <a:pt x="107" y="149"/>
                </a:cubicBezTo>
                <a:cubicBezTo>
                  <a:pt x="140" y="182"/>
                  <a:pt x="94" y="224"/>
                  <a:pt x="96" y="251"/>
                </a:cubicBezTo>
                <a:cubicBezTo>
                  <a:pt x="99" y="284"/>
                  <a:pt x="169" y="270"/>
                  <a:pt x="155" y="289"/>
                </a:cubicBezTo>
                <a:cubicBezTo>
                  <a:pt x="140" y="308"/>
                  <a:pt x="98" y="320"/>
                  <a:pt x="121" y="342"/>
                </a:cubicBezTo>
                <a:cubicBezTo>
                  <a:pt x="137" y="357"/>
                  <a:pt x="198" y="376"/>
                  <a:pt x="189" y="410"/>
                </a:cubicBezTo>
                <a:cubicBezTo>
                  <a:pt x="185" y="422"/>
                  <a:pt x="177" y="436"/>
                  <a:pt x="169" y="450"/>
                </a:cubicBezTo>
                <a:cubicBezTo>
                  <a:pt x="807" y="450"/>
                  <a:pt x="807" y="450"/>
                  <a:pt x="807" y="450"/>
                </a:cubicBezTo>
                <a:cubicBezTo>
                  <a:pt x="813" y="450"/>
                  <a:pt x="819" y="451"/>
                  <a:pt x="825" y="451"/>
                </a:cubicBezTo>
                <a:cubicBezTo>
                  <a:pt x="2458" y="451"/>
                  <a:pt x="2458" y="451"/>
                  <a:pt x="2458" y="451"/>
                </a:cubicBezTo>
                <a:cubicBezTo>
                  <a:pt x="2582" y="451"/>
                  <a:pt x="2769" y="225"/>
                  <a:pt x="2769" y="225"/>
                </a:cubicBezTo>
                <a:cubicBezTo>
                  <a:pt x="2769" y="225"/>
                  <a:pt x="2582" y="2"/>
                  <a:pt x="2458" y="2"/>
                </a:cubicBezTo>
                <a:close/>
              </a:path>
            </a:pathLst>
          </a:custGeom>
          <a:solidFill>
            <a:srgbClr val="C27BA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pic>
        <p:nvPicPr>
          <p:cNvPr id="1155" name="Google Shape;1155;g2ba552e721a_1_0"/>
          <p:cNvPicPr preferRelativeResize="0"/>
          <p:nvPr/>
        </p:nvPicPr>
        <p:blipFill rotWithShape="1">
          <a:blip r:embed="rId4">
            <a:alphaModFix/>
          </a:blip>
          <a:srcRect/>
          <a:stretch/>
        </p:blipFill>
        <p:spPr>
          <a:xfrm>
            <a:off x="4944375" y="4326963"/>
            <a:ext cx="739549" cy="739549"/>
          </a:xfrm>
          <a:prstGeom prst="rect">
            <a:avLst/>
          </a:prstGeom>
          <a:noFill/>
          <a:ln>
            <a:noFill/>
          </a:ln>
        </p:spPr>
      </p:pic>
      <p:sp>
        <p:nvSpPr>
          <p:cNvPr id="1156" name="Google Shape;1156;g2ba552e721a_1_0"/>
          <p:cNvSpPr txBox="1"/>
          <p:nvPr/>
        </p:nvSpPr>
        <p:spPr>
          <a:xfrm>
            <a:off x="2176439" y="4573592"/>
            <a:ext cx="2716800" cy="246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lt-LT" sz="1600" b="1" i="0" u="none" strike="noStrike" cap="none">
                <a:solidFill>
                  <a:srgbClr val="FFFFFF"/>
                </a:solidFill>
                <a:latin typeface="Roboto"/>
                <a:ea typeface="Roboto"/>
                <a:cs typeface="Roboto"/>
                <a:sym typeface="Roboto"/>
              </a:rPr>
              <a:t>Išsilavinimas</a:t>
            </a:r>
            <a:endParaRPr sz="1600" b="0" i="0" u="none" strike="noStrike" cap="none">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5"/>
                                        </p:tgtEl>
                                        <p:attrNameLst>
                                          <p:attrName>style.visibility</p:attrName>
                                        </p:attrNameLst>
                                      </p:cBhvr>
                                      <p:to>
                                        <p:strVal val="visible"/>
                                      </p:to>
                                    </p:set>
                                    <p:animEffect transition="in" filter="fade">
                                      <p:cBhvr>
                                        <p:cTn id="7" dur="500"/>
                                        <p:tgtEl>
                                          <p:spTgt spid="1125"/>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135"/>
                                        </p:tgtEl>
                                        <p:attrNameLst>
                                          <p:attrName>style.visibility</p:attrName>
                                        </p:attrNameLst>
                                      </p:cBhvr>
                                      <p:to>
                                        <p:strVal val="visible"/>
                                      </p:to>
                                    </p:set>
                                    <p:anim calcmode="lin" valueType="num">
                                      <p:cBhvr additive="base">
                                        <p:cTn id="11" dur="500"/>
                                        <p:tgtEl>
                                          <p:spTgt spid="1135"/>
                                        </p:tgtEl>
                                        <p:attrNameLst>
                                          <p:attrName>ppt_w</p:attrName>
                                        </p:attrNameLst>
                                      </p:cBhvr>
                                      <p:tavLst>
                                        <p:tav tm="0">
                                          <p:val>
                                            <p:strVal val="0"/>
                                          </p:val>
                                        </p:tav>
                                        <p:tav tm="100000">
                                          <p:val>
                                            <p:strVal val="#ppt_w"/>
                                          </p:val>
                                        </p:tav>
                                      </p:tavLst>
                                    </p:anim>
                                    <p:anim calcmode="lin" valueType="num">
                                      <p:cBhvr additive="base">
                                        <p:cTn id="12" dur="500"/>
                                        <p:tgtEl>
                                          <p:spTgt spid="1135"/>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1136"/>
                                        </p:tgtEl>
                                        <p:attrNameLst>
                                          <p:attrName>style.visibility</p:attrName>
                                        </p:attrNameLst>
                                      </p:cBhvr>
                                      <p:to>
                                        <p:strVal val="visible"/>
                                      </p:to>
                                    </p:set>
                                    <p:animEffect transition="in" filter="fade">
                                      <p:cBhvr>
                                        <p:cTn id="15" dur="500"/>
                                        <p:tgtEl>
                                          <p:spTgt spid="1136"/>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1140"/>
                                        </p:tgtEl>
                                        <p:attrNameLst>
                                          <p:attrName>style.visibility</p:attrName>
                                        </p:attrNameLst>
                                      </p:cBhvr>
                                      <p:to>
                                        <p:strVal val="visible"/>
                                      </p:to>
                                    </p:set>
                                    <p:anim calcmode="lin" valueType="num">
                                      <p:cBhvr additive="base">
                                        <p:cTn id="19" dur="500"/>
                                        <p:tgtEl>
                                          <p:spTgt spid="1140"/>
                                        </p:tgtEl>
                                        <p:attrNameLst>
                                          <p:attrName>ppt_w</p:attrName>
                                        </p:attrNameLst>
                                      </p:cBhvr>
                                      <p:tavLst>
                                        <p:tav tm="0">
                                          <p:val>
                                            <p:strVal val="0"/>
                                          </p:val>
                                        </p:tav>
                                        <p:tav tm="100000">
                                          <p:val>
                                            <p:strVal val="#ppt_w"/>
                                          </p:val>
                                        </p:tav>
                                      </p:tavLst>
                                    </p:anim>
                                    <p:anim calcmode="lin" valueType="num">
                                      <p:cBhvr additive="base">
                                        <p:cTn id="20" dur="500"/>
                                        <p:tgtEl>
                                          <p:spTgt spid="1140"/>
                                        </p:tgtEl>
                                        <p:attrNameLst>
                                          <p:attrName>ppt_h</p:attrName>
                                        </p:attrNameLst>
                                      </p:cBhvr>
                                      <p:tavLst>
                                        <p:tav tm="0">
                                          <p:val>
                                            <p:strVal val="0"/>
                                          </p:val>
                                        </p:tav>
                                        <p:tav tm="100000">
                                          <p:val>
                                            <p:strVal val="#ppt_h"/>
                                          </p:val>
                                        </p:tav>
                                      </p:tavLst>
                                    </p:anim>
                                  </p:childTnLst>
                                </p:cTn>
                              </p:par>
                              <p:par>
                                <p:cTn id="21" presetID="2" presetClass="entr" presetSubtype="2" fill="hold" nodeType="withEffect">
                                  <p:stCondLst>
                                    <p:cond delay="0"/>
                                  </p:stCondLst>
                                  <p:childTnLst>
                                    <p:set>
                                      <p:cBhvr>
                                        <p:cTn id="22" dur="1" fill="hold">
                                          <p:stCondLst>
                                            <p:cond delay="0"/>
                                          </p:stCondLst>
                                        </p:cTn>
                                        <p:tgtEl>
                                          <p:spTgt spid="1137"/>
                                        </p:tgtEl>
                                        <p:attrNameLst>
                                          <p:attrName>style.visibility</p:attrName>
                                        </p:attrNameLst>
                                      </p:cBhvr>
                                      <p:to>
                                        <p:strVal val="visible"/>
                                      </p:to>
                                    </p:set>
                                    <p:anim calcmode="lin" valueType="num">
                                      <p:cBhvr additive="base">
                                        <p:cTn id="23" dur="500"/>
                                        <p:tgtEl>
                                          <p:spTgt spid="1137"/>
                                        </p:tgtEl>
                                        <p:attrNameLst>
                                          <p:attrName>ppt_x</p:attrName>
                                        </p:attrNameLst>
                                      </p:cBhvr>
                                      <p:tavLst>
                                        <p:tav tm="0">
                                          <p:val>
                                            <p:strVal val="#ppt_x+1"/>
                                          </p:val>
                                        </p:tav>
                                        <p:tav tm="100000">
                                          <p:val>
                                            <p:strVal val="#ppt_x"/>
                                          </p:val>
                                        </p:tav>
                                      </p:tavLst>
                                    </p:anim>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26"/>
                                        </p:tgtEl>
                                        <p:attrNameLst>
                                          <p:attrName>style.visibility</p:attrName>
                                        </p:attrNameLst>
                                      </p:cBhvr>
                                      <p:to>
                                        <p:strVal val="visible"/>
                                      </p:to>
                                    </p:set>
                                    <p:animEffect transition="in" filter="fade">
                                      <p:cBhvr>
                                        <p:cTn id="27" dur="500"/>
                                        <p:tgtEl>
                                          <p:spTgt spid="1126"/>
                                        </p:tgtEl>
                                      </p:cBhvr>
                                    </p:animEffect>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1133"/>
                                        </p:tgtEl>
                                        <p:attrNameLst>
                                          <p:attrName>style.visibility</p:attrName>
                                        </p:attrNameLst>
                                      </p:cBhvr>
                                      <p:to>
                                        <p:strVal val="visible"/>
                                      </p:to>
                                    </p:set>
                                    <p:anim calcmode="lin" valueType="num">
                                      <p:cBhvr additive="base">
                                        <p:cTn id="31" dur="500"/>
                                        <p:tgtEl>
                                          <p:spTgt spid="1133"/>
                                        </p:tgtEl>
                                        <p:attrNameLst>
                                          <p:attrName>ppt_w</p:attrName>
                                        </p:attrNameLst>
                                      </p:cBhvr>
                                      <p:tavLst>
                                        <p:tav tm="0">
                                          <p:val>
                                            <p:strVal val="0"/>
                                          </p:val>
                                        </p:tav>
                                        <p:tav tm="100000">
                                          <p:val>
                                            <p:strVal val="#ppt_w"/>
                                          </p:val>
                                        </p:tav>
                                      </p:tavLst>
                                    </p:anim>
                                    <p:anim calcmode="lin" valueType="num">
                                      <p:cBhvr additive="base">
                                        <p:cTn id="32" dur="500"/>
                                        <p:tgtEl>
                                          <p:spTgt spid="1133"/>
                                        </p:tgtEl>
                                        <p:attrNameLst>
                                          <p:attrName>ppt_h</p:attrName>
                                        </p:attrNameLst>
                                      </p:cBhvr>
                                      <p:tavLst>
                                        <p:tav tm="0">
                                          <p:val>
                                            <p:strVal val="0"/>
                                          </p:val>
                                        </p:tav>
                                        <p:tav tm="100000">
                                          <p:val>
                                            <p:strVal val="#ppt_h"/>
                                          </p:val>
                                        </p:tav>
                                      </p:tavLst>
                                    </p:anim>
                                  </p:childTnLst>
                                </p:cTn>
                              </p:par>
                              <p:par>
                                <p:cTn id="33" presetID="10" presetClass="entr" presetSubtype="0" fill="hold" nodeType="withEffect">
                                  <p:stCondLst>
                                    <p:cond delay="0"/>
                                  </p:stCondLst>
                                  <p:childTnLst>
                                    <p:set>
                                      <p:cBhvr>
                                        <p:cTn id="34" dur="1" fill="hold">
                                          <p:stCondLst>
                                            <p:cond delay="0"/>
                                          </p:stCondLst>
                                        </p:cTn>
                                        <p:tgtEl>
                                          <p:spTgt spid="1131"/>
                                        </p:tgtEl>
                                        <p:attrNameLst>
                                          <p:attrName>style.visibility</p:attrName>
                                        </p:attrNameLst>
                                      </p:cBhvr>
                                      <p:to>
                                        <p:strVal val="visible"/>
                                      </p:to>
                                    </p:set>
                                    <p:animEffect transition="in" filter="fade">
                                      <p:cBhvr>
                                        <p:cTn id="35" dur="500"/>
                                        <p:tgtEl>
                                          <p:spTgt spid="1131"/>
                                        </p:tgtEl>
                                      </p:cBhvr>
                                    </p:animEffect>
                                  </p:childTnLst>
                                </p:cTn>
                              </p:par>
                            </p:childTnLst>
                          </p:cTn>
                        </p:par>
                        <p:par>
                          <p:cTn id="36" fill="hold">
                            <p:stCondLst>
                              <p:cond delay="2500"/>
                            </p:stCondLst>
                            <p:childTnLst>
                              <p:par>
                                <p:cTn id="37" presetID="23" presetClass="entr" presetSubtype="16" fill="hold" nodeType="afterEffect">
                                  <p:stCondLst>
                                    <p:cond delay="0"/>
                                  </p:stCondLst>
                                  <p:childTnLst>
                                    <p:set>
                                      <p:cBhvr>
                                        <p:cTn id="38" dur="1" fill="hold">
                                          <p:stCondLst>
                                            <p:cond delay="0"/>
                                          </p:stCondLst>
                                        </p:cTn>
                                        <p:tgtEl>
                                          <p:spTgt spid="1144"/>
                                        </p:tgtEl>
                                        <p:attrNameLst>
                                          <p:attrName>style.visibility</p:attrName>
                                        </p:attrNameLst>
                                      </p:cBhvr>
                                      <p:to>
                                        <p:strVal val="visible"/>
                                      </p:to>
                                    </p:set>
                                    <p:anim calcmode="lin" valueType="num">
                                      <p:cBhvr additive="base">
                                        <p:cTn id="39" dur="500"/>
                                        <p:tgtEl>
                                          <p:spTgt spid="1144"/>
                                        </p:tgtEl>
                                        <p:attrNameLst>
                                          <p:attrName>ppt_w</p:attrName>
                                        </p:attrNameLst>
                                      </p:cBhvr>
                                      <p:tavLst>
                                        <p:tav tm="0">
                                          <p:val>
                                            <p:strVal val="0"/>
                                          </p:val>
                                        </p:tav>
                                        <p:tav tm="100000">
                                          <p:val>
                                            <p:strVal val="#ppt_w"/>
                                          </p:val>
                                        </p:tav>
                                      </p:tavLst>
                                    </p:anim>
                                    <p:anim calcmode="lin" valueType="num">
                                      <p:cBhvr additive="base">
                                        <p:cTn id="40" dur="500"/>
                                        <p:tgtEl>
                                          <p:spTgt spid="1144"/>
                                        </p:tgtEl>
                                        <p:attrNameLst>
                                          <p:attrName>ppt_h</p:attrName>
                                        </p:attrNameLst>
                                      </p:cBhvr>
                                      <p:tavLst>
                                        <p:tav tm="0">
                                          <p:val>
                                            <p:strVal val="0"/>
                                          </p:val>
                                        </p:tav>
                                        <p:tav tm="100000">
                                          <p:val>
                                            <p:strVal val="#ppt_h"/>
                                          </p:val>
                                        </p:tav>
                                      </p:tavLst>
                                    </p:anim>
                                  </p:childTnLst>
                                </p:cTn>
                              </p:par>
                              <p:par>
                                <p:cTn id="41" presetID="2" presetClass="entr" presetSubtype="2" fill="hold" nodeType="withEffect">
                                  <p:stCondLst>
                                    <p:cond delay="0"/>
                                  </p:stCondLst>
                                  <p:childTnLst>
                                    <p:set>
                                      <p:cBhvr>
                                        <p:cTn id="42" dur="1" fill="hold">
                                          <p:stCondLst>
                                            <p:cond delay="0"/>
                                          </p:stCondLst>
                                        </p:cTn>
                                        <p:tgtEl>
                                          <p:spTgt spid="1141"/>
                                        </p:tgtEl>
                                        <p:attrNameLst>
                                          <p:attrName>style.visibility</p:attrName>
                                        </p:attrNameLst>
                                      </p:cBhvr>
                                      <p:to>
                                        <p:strVal val="visible"/>
                                      </p:to>
                                    </p:set>
                                    <p:anim calcmode="lin" valueType="num">
                                      <p:cBhvr additive="base">
                                        <p:cTn id="43" dur="500"/>
                                        <p:tgtEl>
                                          <p:spTgt spid="1141"/>
                                        </p:tgtEl>
                                        <p:attrNameLst>
                                          <p:attrName>ppt_x</p:attrName>
                                        </p:attrNameLst>
                                      </p:cBhvr>
                                      <p:tavLst>
                                        <p:tav tm="0">
                                          <p:val>
                                            <p:strVal val="#ppt_x+1"/>
                                          </p:val>
                                        </p:tav>
                                        <p:tav tm="100000">
                                          <p:val>
                                            <p:strVal val="#ppt_x"/>
                                          </p:val>
                                        </p:tav>
                                      </p:tavLst>
                                    </p:anim>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1127"/>
                                        </p:tgtEl>
                                        <p:attrNameLst>
                                          <p:attrName>style.visibility</p:attrName>
                                        </p:attrNameLst>
                                      </p:cBhvr>
                                      <p:to>
                                        <p:strVal val="visible"/>
                                      </p:to>
                                    </p:set>
                                    <p:animEffect transition="in" filter="fade">
                                      <p:cBhvr>
                                        <p:cTn id="47" dur="500"/>
                                        <p:tgtEl>
                                          <p:spTgt spid="1127"/>
                                        </p:tgtEl>
                                      </p:cBhvr>
                                    </p:animEffect>
                                  </p:childTnLst>
                                </p:cTn>
                              </p:par>
                            </p:childTnLst>
                          </p:cTn>
                        </p:par>
                        <p:par>
                          <p:cTn id="48" fill="hold">
                            <p:stCondLst>
                              <p:cond delay="3500"/>
                            </p:stCondLst>
                            <p:childTnLst>
                              <p:par>
                                <p:cTn id="49" presetID="23" presetClass="entr" presetSubtype="16" fill="hold" nodeType="afterEffect">
                                  <p:stCondLst>
                                    <p:cond delay="0"/>
                                  </p:stCondLst>
                                  <p:childTnLst>
                                    <p:set>
                                      <p:cBhvr>
                                        <p:cTn id="50" dur="1" fill="hold">
                                          <p:stCondLst>
                                            <p:cond delay="0"/>
                                          </p:stCondLst>
                                        </p:cTn>
                                        <p:tgtEl>
                                          <p:spTgt spid="1134"/>
                                        </p:tgtEl>
                                        <p:attrNameLst>
                                          <p:attrName>style.visibility</p:attrName>
                                        </p:attrNameLst>
                                      </p:cBhvr>
                                      <p:to>
                                        <p:strVal val="visible"/>
                                      </p:to>
                                    </p:set>
                                    <p:anim calcmode="lin" valueType="num">
                                      <p:cBhvr additive="base">
                                        <p:cTn id="51" dur="500"/>
                                        <p:tgtEl>
                                          <p:spTgt spid="1134"/>
                                        </p:tgtEl>
                                        <p:attrNameLst>
                                          <p:attrName>ppt_w</p:attrName>
                                        </p:attrNameLst>
                                      </p:cBhvr>
                                      <p:tavLst>
                                        <p:tav tm="0">
                                          <p:val>
                                            <p:strVal val="0"/>
                                          </p:val>
                                        </p:tav>
                                        <p:tav tm="100000">
                                          <p:val>
                                            <p:strVal val="#ppt_w"/>
                                          </p:val>
                                        </p:tav>
                                      </p:tavLst>
                                    </p:anim>
                                    <p:anim calcmode="lin" valueType="num">
                                      <p:cBhvr additive="base">
                                        <p:cTn id="52" dur="500"/>
                                        <p:tgtEl>
                                          <p:spTgt spid="1134"/>
                                        </p:tgtEl>
                                        <p:attrNameLst>
                                          <p:attrName>ppt_h</p:attrName>
                                        </p:attrNameLst>
                                      </p:cBhvr>
                                      <p:tavLst>
                                        <p:tav tm="0">
                                          <p:val>
                                            <p:strVal val="0"/>
                                          </p:val>
                                        </p:tav>
                                        <p:tav tm="100000">
                                          <p:val>
                                            <p:strVal val="#ppt_h"/>
                                          </p:val>
                                        </p:tav>
                                      </p:tavLst>
                                    </p:anim>
                                  </p:childTnLst>
                                </p:cTn>
                              </p:par>
                              <p:par>
                                <p:cTn id="53" presetID="10" presetClass="entr" presetSubtype="0" fill="hold" nodeType="withEffect">
                                  <p:stCondLst>
                                    <p:cond delay="0"/>
                                  </p:stCondLst>
                                  <p:childTnLst>
                                    <p:set>
                                      <p:cBhvr>
                                        <p:cTn id="54" dur="1" fill="hold">
                                          <p:stCondLst>
                                            <p:cond delay="0"/>
                                          </p:stCondLst>
                                        </p:cTn>
                                        <p:tgtEl>
                                          <p:spTgt spid="1129"/>
                                        </p:tgtEl>
                                        <p:attrNameLst>
                                          <p:attrName>style.visibility</p:attrName>
                                        </p:attrNameLst>
                                      </p:cBhvr>
                                      <p:to>
                                        <p:strVal val="visible"/>
                                      </p:to>
                                    </p:set>
                                    <p:animEffect transition="in" filter="fade">
                                      <p:cBhvr>
                                        <p:cTn id="55" dur="500"/>
                                        <p:tgtEl>
                                          <p:spTgt spid="1129"/>
                                        </p:tgtEl>
                                      </p:cBhvr>
                                    </p:animEffect>
                                  </p:childTnLst>
                                </p:cTn>
                              </p:par>
                            </p:childTnLst>
                          </p:cTn>
                        </p:par>
                        <p:par>
                          <p:cTn id="56" fill="hold">
                            <p:stCondLst>
                              <p:cond delay="4000"/>
                            </p:stCondLst>
                            <p:childTnLst>
                              <p:par>
                                <p:cTn id="57" presetID="23" presetClass="entr" presetSubtype="16" fill="hold" nodeType="afterEffect">
                                  <p:stCondLst>
                                    <p:cond delay="0"/>
                                  </p:stCondLst>
                                  <p:childTnLst>
                                    <p:set>
                                      <p:cBhvr>
                                        <p:cTn id="58" dur="1" fill="hold">
                                          <p:stCondLst>
                                            <p:cond delay="0"/>
                                          </p:stCondLst>
                                        </p:cTn>
                                        <p:tgtEl>
                                          <p:spTgt spid="1148"/>
                                        </p:tgtEl>
                                        <p:attrNameLst>
                                          <p:attrName>style.visibility</p:attrName>
                                        </p:attrNameLst>
                                      </p:cBhvr>
                                      <p:to>
                                        <p:strVal val="visible"/>
                                      </p:to>
                                    </p:set>
                                    <p:anim calcmode="lin" valueType="num">
                                      <p:cBhvr additive="base">
                                        <p:cTn id="59" dur="500"/>
                                        <p:tgtEl>
                                          <p:spTgt spid="1148"/>
                                        </p:tgtEl>
                                        <p:attrNameLst>
                                          <p:attrName>ppt_w</p:attrName>
                                        </p:attrNameLst>
                                      </p:cBhvr>
                                      <p:tavLst>
                                        <p:tav tm="0">
                                          <p:val>
                                            <p:strVal val="0"/>
                                          </p:val>
                                        </p:tav>
                                        <p:tav tm="100000">
                                          <p:val>
                                            <p:strVal val="#ppt_w"/>
                                          </p:val>
                                        </p:tav>
                                      </p:tavLst>
                                    </p:anim>
                                    <p:anim calcmode="lin" valueType="num">
                                      <p:cBhvr additive="base">
                                        <p:cTn id="60" dur="500"/>
                                        <p:tgtEl>
                                          <p:spTgt spid="1148"/>
                                        </p:tgtEl>
                                        <p:attrNameLst>
                                          <p:attrName>ppt_h</p:attrName>
                                        </p:attrNameLst>
                                      </p:cBhvr>
                                      <p:tavLst>
                                        <p:tav tm="0">
                                          <p:val>
                                            <p:strVal val="0"/>
                                          </p:val>
                                        </p:tav>
                                        <p:tav tm="100000">
                                          <p:val>
                                            <p:strVal val="#ppt_h"/>
                                          </p:val>
                                        </p:tav>
                                      </p:tavLst>
                                    </p:anim>
                                  </p:childTnLst>
                                </p:cTn>
                              </p:par>
                              <p:par>
                                <p:cTn id="61" presetID="2" presetClass="entr" presetSubtype="2" fill="hold" nodeType="withEffect">
                                  <p:stCondLst>
                                    <p:cond delay="0"/>
                                  </p:stCondLst>
                                  <p:childTnLst>
                                    <p:set>
                                      <p:cBhvr>
                                        <p:cTn id="62" dur="1" fill="hold">
                                          <p:stCondLst>
                                            <p:cond delay="0"/>
                                          </p:stCondLst>
                                        </p:cTn>
                                        <p:tgtEl>
                                          <p:spTgt spid="1145"/>
                                        </p:tgtEl>
                                        <p:attrNameLst>
                                          <p:attrName>style.visibility</p:attrName>
                                        </p:attrNameLst>
                                      </p:cBhvr>
                                      <p:to>
                                        <p:strVal val="visible"/>
                                      </p:to>
                                    </p:set>
                                    <p:anim calcmode="lin" valueType="num">
                                      <p:cBhvr additive="base">
                                        <p:cTn id="63" dur="500"/>
                                        <p:tgtEl>
                                          <p:spTgt spid="1145"/>
                                        </p:tgtEl>
                                        <p:attrNameLst>
                                          <p:attrName>ppt_x</p:attrName>
                                        </p:attrNameLst>
                                      </p:cBhvr>
                                      <p:tavLst>
                                        <p:tav tm="0">
                                          <p:val>
                                            <p:strVal val="#ppt_x+1"/>
                                          </p:val>
                                        </p:tav>
                                        <p:tav tm="100000">
                                          <p:val>
                                            <p:strVal val="#ppt_x"/>
                                          </p:val>
                                        </p:tav>
                                      </p:tavLst>
                                    </p:anim>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128"/>
                                        </p:tgtEl>
                                        <p:attrNameLst>
                                          <p:attrName>style.visibility</p:attrName>
                                        </p:attrNameLst>
                                      </p:cBhvr>
                                      <p:to>
                                        <p:strVal val="visible"/>
                                      </p:to>
                                    </p:set>
                                    <p:animEffect transition="in" filter="fade">
                                      <p:cBhvr>
                                        <p:cTn id="67" dur="500"/>
                                        <p:tgtEl>
                                          <p:spTgt spid="1128"/>
                                        </p:tgtEl>
                                      </p:cBhvr>
                                    </p:animEffect>
                                  </p:childTnLst>
                                </p:cTn>
                              </p:par>
                            </p:childTnLst>
                          </p:cTn>
                        </p:par>
                        <p:par>
                          <p:cTn id="68" fill="hold">
                            <p:stCondLst>
                              <p:cond delay="5000"/>
                            </p:stCondLst>
                            <p:childTnLst>
                              <p:par>
                                <p:cTn id="69" presetID="23" presetClass="entr" presetSubtype="16" fill="hold" nodeType="afterEffect">
                                  <p:stCondLst>
                                    <p:cond delay="0"/>
                                  </p:stCondLst>
                                  <p:childTnLst>
                                    <p:set>
                                      <p:cBhvr>
                                        <p:cTn id="70" dur="1" fill="hold">
                                          <p:stCondLst>
                                            <p:cond delay="0"/>
                                          </p:stCondLst>
                                        </p:cTn>
                                        <p:tgtEl>
                                          <p:spTgt spid="1132"/>
                                        </p:tgtEl>
                                        <p:attrNameLst>
                                          <p:attrName>style.visibility</p:attrName>
                                        </p:attrNameLst>
                                      </p:cBhvr>
                                      <p:to>
                                        <p:strVal val="visible"/>
                                      </p:to>
                                    </p:set>
                                    <p:anim calcmode="lin" valueType="num">
                                      <p:cBhvr additive="base">
                                        <p:cTn id="71" dur="500"/>
                                        <p:tgtEl>
                                          <p:spTgt spid="1132"/>
                                        </p:tgtEl>
                                        <p:attrNameLst>
                                          <p:attrName>ppt_w</p:attrName>
                                        </p:attrNameLst>
                                      </p:cBhvr>
                                      <p:tavLst>
                                        <p:tav tm="0">
                                          <p:val>
                                            <p:strVal val="0"/>
                                          </p:val>
                                        </p:tav>
                                        <p:tav tm="100000">
                                          <p:val>
                                            <p:strVal val="#ppt_w"/>
                                          </p:val>
                                        </p:tav>
                                      </p:tavLst>
                                    </p:anim>
                                    <p:anim calcmode="lin" valueType="num">
                                      <p:cBhvr additive="base">
                                        <p:cTn id="72" dur="500"/>
                                        <p:tgtEl>
                                          <p:spTgt spid="1132"/>
                                        </p:tgtEl>
                                        <p:attrNameLst>
                                          <p:attrName>ppt_h</p:attrName>
                                        </p:attrNameLst>
                                      </p:cBhvr>
                                      <p:tavLst>
                                        <p:tav tm="0">
                                          <p:val>
                                            <p:strVal val="0"/>
                                          </p:val>
                                        </p:tav>
                                        <p:tav tm="100000">
                                          <p:val>
                                            <p:strVal val="#ppt_h"/>
                                          </p:val>
                                        </p:tav>
                                      </p:tavLst>
                                    </p:anim>
                                  </p:childTnLst>
                                </p:cTn>
                              </p:par>
                              <p:par>
                                <p:cTn id="73" presetID="10" presetClass="entr" presetSubtype="0" fill="hold" nodeType="withEffect">
                                  <p:stCondLst>
                                    <p:cond delay="0"/>
                                  </p:stCondLst>
                                  <p:childTnLst>
                                    <p:set>
                                      <p:cBhvr>
                                        <p:cTn id="74" dur="1" fill="hold">
                                          <p:stCondLst>
                                            <p:cond delay="0"/>
                                          </p:stCondLst>
                                        </p:cTn>
                                        <p:tgtEl>
                                          <p:spTgt spid="1130"/>
                                        </p:tgtEl>
                                        <p:attrNameLst>
                                          <p:attrName>style.visibility</p:attrName>
                                        </p:attrNameLst>
                                      </p:cBhvr>
                                      <p:to>
                                        <p:strVal val="visible"/>
                                      </p:to>
                                    </p:set>
                                    <p:animEffect transition="in" filter="fade">
                                      <p:cBhvr>
                                        <p:cTn id="75" dur="500"/>
                                        <p:tgtEl>
                                          <p:spTgt spid="1130"/>
                                        </p:tgtEl>
                                      </p:cBhvr>
                                    </p:animEffect>
                                  </p:childTnLst>
                                </p:cTn>
                              </p:par>
                            </p:childTnLst>
                          </p:cTn>
                        </p:par>
                        <p:par>
                          <p:cTn id="76" fill="hold">
                            <p:stCondLst>
                              <p:cond delay="5500"/>
                            </p:stCondLst>
                            <p:childTnLst>
                              <p:par>
                                <p:cTn id="77" presetID="23" presetClass="entr" presetSubtype="16" fill="hold" nodeType="afterEffect">
                                  <p:stCondLst>
                                    <p:cond delay="0"/>
                                  </p:stCondLst>
                                  <p:childTnLst>
                                    <p:set>
                                      <p:cBhvr>
                                        <p:cTn id="78" dur="1" fill="hold">
                                          <p:stCondLst>
                                            <p:cond delay="0"/>
                                          </p:stCondLst>
                                        </p:cTn>
                                        <p:tgtEl>
                                          <p:spTgt spid="1152"/>
                                        </p:tgtEl>
                                        <p:attrNameLst>
                                          <p:attrName>style.visibility</p:attrName>
                                        </p:attrNameLst>
                                      </p:cBhvr>
                                      <p:to>
                                        <p:strVal val="visible"/>
                                      </p:to>
                                    </p:set>
                                    <p:anim calcmode="lin" valueType="num">
                                      <p:cBhvr additive="base">
                                        <p:cTn id="79" dur="500"/>
                                        <p:tgtEl>
                                          <p:spTgt spid="1152"/>
                                        </p:tgtEl>
                                        <p:attrNameLst>
                                          <p:attrName>ppt_w</p:attrName>
                                        </p:attrNameLst>
                                      </p:cBhvr>
                                      <p:tavLst>
                                        <p:tav tm="0">
                                          <p:val>
                                            <p:strVal val="0"/>
                                          </p:val>
                                        </p:tav>
                                        <p:tav tm="100000">
                                          <p:val>
                                            <p:strVal val="#ppt_w"/>
                                          </p:val>
                                        </p:tav>
                                      </p:tavLst>
                                    </p:anim>
                                    <p:anim calcmode="lin" valueType="num">
                                      <p:cBhvr additive="base">
                                        <p:cTn id="80" dur="500"/>
                                        <p:tgtEl>
                                          <p:spTgt spid="1152"/>
                                        </p:tgtEl>
                                        <p:attrNameLst>
                                          <p:attrName>ppt_h</p:attrName>
                                        </p:attrNameLst>
                                      </p:cBhvr>
                                      <p:tavLst>
                                        <p:tav tm="0">
                                          <p:val>
                                            <p:strVal val="0"/>
                                          </p:val>
                                        </p:tav>
                                        <p:tav tm="100000">
                                          <p:val>
                                            <p:strVal val="#ppt_h"/>
                                          </p:val>
                                        </p:tav>
                                      </p:tavLst>
                                    </p:anim>
                                  </p:childTnLst>
                                </p:cTn>
                              </p:par>
                              <p:par>
                                <p:cTn id="81" presetID="2" presetClass="entr" presetSubtype="2" fill="hold" nodeType="withEffect">
                                  <p:stCondLst>
                                    <p:cond delay="0"/>
                                  </p:stCondLst>
                                  <p:childTnLst>
                                    <p:set>
                                      <p:cBhvr>
                                        <p:cTn id="82" dur="1" fill="hold">
                                          <p:stCondLst>
                                            <p:cond delay="0"/>
                                          </p:stCondLst>
                                        </p:cTn>
                                        <p:tgtEl>
                                          <p:spTgt spid="1149"/>
                                        </p:tgtEl>
                                        <p:attrNameLst>
                                          <p:attrName>style.visibility</p:attrName>
                                        </p:attrNameLst>
                                      </p:cBhvr>
                                      <p:to>
                                        <p:strVal val="visible"/>
                                      </p:to>
                                    </p:set>
                                    <p:anim calcmode="lin" valueType="num">
                                      <p:cBhvr additive="base">
                                        <p:cTn id="83" dur="500"/>
                                        <p:tgtEl>
                                          <p:spTgt spid="114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g1f00d6a4010_0_0"/>
          <p:cNvSpPr txBox="1">
            <a:spLocks noGrp="1"/>
          </p:cNvSpPr>
          <p:nvPr>
            <p:ph type="title"/>
          </p:nvPr>
        </p:nvSpPr>
        <p:spPr>
          <a:xfrm>
            <a:off x="508001" y="455085"/>
            <a:ext cx="11157900" cy="660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929292"/>
              </a:buClr>
              <a:buSzPts val="4800"/>
              <a:buFont typeface="Roboto"/>
              <a:buNone/>
            </a:pPr>
            <a:r>
              <a:rPr lang="lt-LT">
                <a:solidFill>
                  <a:srgbClr val="351C75"/>
                </a:solidFill>
                <a:latin typeface="Open Sans"/>
                <a:ea typeface="Open Sans"/>
                <a:cs typeface="Open Sans"/>
                <a:sym typeface="Open Sans"/>
              </a:rPr>
              <a:t>Vertės pasiūlymas</a:t>
            </a:r>
            <a:endParaRPr>
              <a:solidFill>
                <a:srgbClr val="351C75"/>
              </a:solidFill>
              <a:latin typeface="Open Sans"/>
              <a:ea typeface="Open Sans"/>
              <a:cs typeface="Open Sans"/>
              <a:sym typeface="Open Sans"/>
            </a:endParaRPr>
          </a:p>
        </p:txBody>
      </p:sp>
      <p:sp>
        <p:nvSpPr>
          <p:cNvPr id="1162" name="Google Shape;1162;g1f00d6a4010_0_0"/>
          <p:cNvSpPr/>
          <p:nvPr/>
        </p:nvSpPr>
        <p:spPr>
          <a:xfrm>
            <a:off x="4889760" y="1841772"/>
            <a:ext cx="2409139" cy="2409139"/>
          </a:xfrm>
          <a:custGeom>
            <a:avLst/>
            <a:gdLst/>
            <a:ahLst/>
            <a:cxnLst/>
            <a:rect l="l" t="t" r="r" b="b"/>
            <a:pathLst>
              <a:path w="2817706" h="2817706" extrusionOk="0">
                <a:moveTo>
                  <a:pt x="0" y="1408853"/>
                </a:moveTo>
                <a:cubicBezTo>
                  <a:pt x="0" y="630765"/>
                  <a:pt x="630765" y="0"/>
                  <a:pt x="1408853" y="0"/>
                </a:cubicBezTo>
                <a:cubicBezTo>
                  <a:pt x="2186941" y="0"/>
                  <a:pt x="2817706" y="630765"/>
                  <a:pt x="2817706" y="1408853"/>
                </a:cubicBezTo>
                <a:cubicBezTo>
                  <a:pt x="2817706" y="2186941"/>
                  <a:pt x="2186941" y="2817706"/>
                  <a:pt x="1408853" y="2817706"/>
                </a:cubicBezTo>
                <a:cubicBezTo>
                  <a:pt x="630765" y="2817706"/>
                  <a:pt x="0" y="2186941"/>
                  <a:pt x="0" y="1408853"/>
                </a:cubicBezTo>
                <a:close/>
              </a:path>
            </a:pathLst>
          </a:custGeom>
          <a:solidFill>
            <a:srgbClr val="E06666"/>
          </a:solidFill>
          <a:ln>
            <a:noFill/>
          </a:ln>
        </p:spPr>
        <p:txBody>
          <a:bodyPr spcFirstLastPara="1" wrap="square" lIns="433475" tIns="505725" rIns="433475" bIns="2059075" anchor="ctr" anchorCtr="0">
            <a:noAutofit/>
          </a:bodyPr>
          <a:lstStyle/>
          <a:p>
            <a:pPr marL="0" marR="0" lvl="0" indent="0" algn="ctr" rtl="0">
              <a:lnSpc>
                <a:spcPct val="90000"/>
              </a:lnSpc>
              <a:spcBef>
                <a:spcPts val="0"/>
              </a:spcBef>
              <a:spcAft>
                <a:spcPts val="0"/>
              </a:spcAft>
              <a:buClr>
                <a:srgbClr val="000000"/>
              </a:buClr>
              <a:buSzPts val="8533"/>
              <a:buFont typeface="Arial"/>
              <a:buNone/>
            </a:pPr>
            <a:endParaRPr sz="8533" b="0" i="0" u="none" strike="noStrike" cap="none">
              <a:solidFill>
                <a:srgbClr val="E06666"/>
              </a:solidFill>
              <a:highlight>
                <a:srgbClr val="E06666"/>
              </a:highlight>
              <a:latin typeface="Roboto"/>
              <a:ea typeface="Roboto"/>
              <a:cs typeface="Roboto"/>
              <a:sym typeface="Roboto"/>
            </a:endParaRPr>
          </a:p>
        </p:txBody>
      </p:sp>
      <p:sp>
        <p:nvSpPr>
          <p:cNvPr id="1163" name="Google Shape;1163;g1f00d6a4010_0_0"/>
          <p:cNvSpPr/>
          <p:nvPr/>
        </p:nvSpPr>
        <p:spPr>
          <a:xfrm>
            <a:off x="5956820" y="2908832"/>
            <a:ext cx="2409139" cy="2409139"/>
          </a:xfrm>
          <a:custGeom>
            <a:avLst/>
            <a:gdLst/>
            <a:ahLst/>
            <a:cxnLst/>
            <a:rect l="l" t="t" r="r" b="b"/>
            <a:pathLst>
              <a:path w="2817706" h="2817706" extrusionOk="0">
                <a:moveTo>
                  <a:pt x="0" y="1408853"/>
                </a:moveTo>
                <a:cubicBezTo>
                  <a:pt x="0" y="630765"/>
                  <a:pt x="630765" y="0"/>
                  <a:pt x="1408853" y="0"/>
                </a:cubicBezTo>
                <a:cubicBezTo>
                  <a:pt x="2186941" y="0"/>
                  <a:pt x="2817706" y="630765"/>
                  <a:pt x="2817706" y="1408853"/>
                </a:cubicBezTo>
                <a:cubicBezTo>
                  <a:pt x="2817706" y="2186941"/>
                  <a:pt x="2186941" y="2817706"/>
                  <a:pt x="1408853" y="2817706"/>
                </a:cubicBezTo>
                <a:cubicBezTo>
                  <a:pt x="630765" y="2817706"/>
                  <a:pt x="0" y="2186941"/>
                  <a:pt x="0" y="1408853"/>
                </a:cubicBezTo>
                <a:close/>
              </a:path>
            </a:pathLst>
          </a:custGeom>
          <a:solidFill>
            <a:srgbClr val="C27BA0"/>
          </a:solidFill>
          <a:ln>
            <a:noFill/>
          </a:ln>
        </p:spPr>
        <p:txBody>
          <a:bodyPr spcFirstLastPara="1" wrap="square" lIns="2022950" tIns="433475" rIns="288975" bIns="433475" anchor="ctr" anchorCtr="0">
            <a:noAutofit/>
          </a:bodyPr>
          <a:lstStyle/>
          <a:p>
            <a:pPr marL="0" marR="0" lvl="0" indent="0" algn="ctr" rtl="0">
              <a:lnSpc>
                <a:spcPct val="90000"/>
              </a:lnSpc>
              <a:spcBef>
                <a:spcPts val="0"/>
              </a:spcBef>
              <a:spcAft>
                <a:spcPts val="0"/>
              </a:spcAft>
              <a:buClr>
                <a:srgbClr val="000000"/>
              </a:buClr>
              <a:buSzPts val="4933"/>
              <a:buFont typeface="Arial"/>
              <a:buNone/>
            </a:pPr>
            <a:endParaRPr sz="4933" b="0" i="0" u="none" strike="noStrike" cap="none">
              <a:solidFill>
                <a:schemeClr val="dk1"/>
              </a:solidFill>
              <a:latin typeface="Roboto"/>
              <a:ea typeface="Roboto"/>
              <a:cs typeface="Roboto"/>
              <a:sym typeface="Roboto"/>
            </a:endParaRPr>
          </a:p>
        </p:txBody>
      </p:sp>
      <p:sp>
        <p:nvSpPr>
          <p:cNvPr id="1164" name="Google Shape;1164;g1f00d6a4010_0_0"/>
          <p:cNvSpPr/>
          <p:nvPr/>
        </p:nvSpPr>
        <p:spPr>
          <a:xfrm>
            <a:off x="3822701" y="2908832"/>
            <a:ext cx="2409139" cy="2409139"/>
          </a:xfrm>
          <a:custGeom>
            <a:avLst/>
            <a:gdLst/>
            <a:ahLst/>
            <a:cxnLst/>
            <a:rect l="l" t="t" r="r" b="b"/>
            <a:pathLst>
              <a:path w="2817706" h="2817706" extrusionOk="0">
                <a:moveTo>
                  <a:pt x="0" y="1408853"/>
                </a:moveTo>
                <a:cubicBezTo>
                  <a:pt x="0" y="630765"/>
                  <a:pt x="630765" y="0"/>
                  <a:pt x="1408853" y="0"/>
                </a:cubicBezTo>
                <a:cubicBezTo>
                  <a:pt x="2186941" y="0"/>
                  <a:pt x="2817706" y="630765"/>
                  <a:pt x="2817706" y="1408853"/>
                </a:cubicBezTo>
                <a:cubicBezTo>
                  <a:pt x="2817706" y="2186941"/>
                  <a:pt x="2186941" y="2817706"/>
                  <a:pt x="1408853" y="2817706"/>
                </a:cubicBezTo>
                <a:cubicBezTo>
                  <a:pt x="630765" y="2817706"/>
                  <a:pt x="0" y="2186941"/>
                  <a:pt x="0" y="1408853"/>
                </a:cubicBezTo>
                <a:close/>
              </a:path>
            </a:pathLst>
          </a:custGeom>
          <a:solidFill>
            <a:srgbClr val="F6B26B"/>
          </a:solidFill>
          <a:ln>
            <a:noFill/>
          </a:ln>
        </p:spPr>
        <p:txBody>
          <a:bodyPr spcFirstLastPara="1" wrap="square" lIns="288975" tIns="433475" rIns="2022950" bIns="433475" anchor="ctr" anchorCtr="0">
            <a:noAutofit/>
          </a:bodyPr>
          <a:lstStyle/>
          <a:p>
            <a:pPr marL="0" marR="0" lvl="0" indent="0" algn="ctr" rtl="0">
              <a:lnSpc>
                <a:spcPct val="90000"/>
              </a:lnSpc>
              <a:spcBef>
                <a:spcPts val="0"/>
              </a:spcBef>
              <a:spcAft>
                <a:spcPts val="0"/>
              </a:spcAft>
              <a:buClr>
                <a:srgbClr val="000000"/>
              </a:buClr>
              <a:buSzPts val="4933"/>
              <a:buFont typeface="Arial"/>
              <a:buNone/>
            </a:pPr>
            <a:endParaRPr sz="4933" b="0" i="0" u="none" strike="noStrike" cap="none">
              <a:solidFill>
                <a:schemeClr val="dk1"/>
              </a:solidFill>
              <a:latin typeface="Roboto"/>
              <a:ea typeface="Roboto"/>
              <a:cs typeface="Roboto"/>
              <a:sym typeface="Roboto"/>
            </a:endParaRPr>
          </a:p>
        </p:txBody>
      </p:sp>
      <p:sp>
        <p:nvSpPr>
          <p:cNvPr id="1165" name="Google Shape;1165;g1f00d6a4010_0_0"/>
          <p:cNvSpPr/>
          <p:nvPr/>
        </p:nvSpPr>
        <p:spPr>
          <a:xfrm>
            <a:off x="4889760" y="3975890"/>
            <a:ext cx="2409139" cy="2409139"/>
          </a:xfrm>
          <a:custGeom>
            <a:avLst/>
            <a:gdLst/>
            <a:ahLst/>
            <a:cxnLst/>
            <a:rect l="l" t="t" r="r" b="b"/>
            <a:pathLst>
              <a:path w="2817706" h="2817706" extrusionOk="0">
                <a:moveTo>
                  <a:pt x="0" y="1408853"/>
                </a:moveTo>
                <a:cubicBezTo>
                  <a:pt x="0" y="630765"/>
                  <a:pt x="630765" y="0"/>
                  <a:pt x="1408853" y="0"/>
                </a:cubicBezTo>
                <a:cubicBezTo>
                  <a:pt x="2186941" y="0"/>
                  <a:pt x="2817706" y="630765"/>
                  <a:pt x="2817706" y="1408853"/>
                </a:cubicBezTo>
                <a:cubicBezTo>
                  <a:pt x="2817706" y="2186941"/>
                  <a:pt x="2186941" y="2817706"/>
                  <a:pt x="1408853" y="2817706"/>
                </a:cubicBezTo>
                <a:cubicBezTo>
                  <a:pt x="630765" y="2817706"/>
                  <a:pt x="0" y="2186941"/>
                  <a:pt x="0" y="1408853"/>
                </a:cubicBezTo>
                <a:close/>
              </a:path>
            </a:pathLst>
          </a:custGeom>
          <a:solidFill>
            <a:srgbClr val="8E7CC3"/>
          </a:solidFill>
          <a:ln>
            <a:noFill/>
          </a:ln>
        </p:spPr>
        <p:txBody>
          <a:bodyPr spcFirstLastPara="1" wrap="square" lIns="433475" tIns="2059075" rIns="433475" bIns="505725" anchor="ctr" anchorCtr="0">
            <a:noAutofit/>
          </a:bodyPr>
          <a:lstStyle/>
          <a:p>
            <a:pPr marL="0" marR="0" lvl="0" indent="0" algn="ctr" rtl="0">
              <a:lnSpc>
                <a:spcPct val="90000"/>
              </a:lnSpc>
              <a:spcBef>
                <a:spcPts val="0"/>
              </a:spcBef>
              <a:spcAft>
                <a:spcPts val="0"/>
              </a:spcAft>
              <a:buClr>
                <a:srgbClr val="000000"/>
              </a:buClr>
              <a:buSzPts val="8533"/>
              <a:buFont typeface="Arial"/>
              <a:buNone/>
            </a:pPr>
            <a:endParaRPr sz="8533" b="0" i="0" u="none" strike="noStrike" cap="none">
              <a:solidFill>
                <a:schemeClr val="dk1"/>
              </a:solidFill>
              <a:latin typeface="Roboto"/>
              <a:ea typeface="Roboto"/>
              <a:cs typeface="Roboto"/>
              <a:sym typeface="Roboto"/>
            </a:endParaRPr>
          </a:p>
        </p:txBody>
      </p:sp>
      <p:sp>
        <p:nvSpPr>
          <p:cNvPr id="1166" name="Google Shape;1166;g1f00d6a4010_0_0"/>
          <p:cNvSpPr/>
          <p:nvPr/>
        </p:nvSpPr>
        <p:spPr>
          <a:xfrm>
            <a:off x="5540924" y="2394650"/>
            <a:ext cx="1337700" cy="225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67"/>
              <a:buFont typeface="Arial"/>
              <a:buNone/>
            </a:pPr>
            <a:r>
              <a:rPr lang="lt-LT" sz="1467" b="1" i="0" u="none" strike="noStrike" cap="none">
                <a:solidFill>
                  <a:schemeClr val="lt1"/>
                </a:solidFill>
                <a:latin typeface="Roboto"/>
                <a:ea typeface="Roboto"/>
                <a:cs typeface="Roboto"/>
                <a:sym typeface="Roboto"/>
              </a:rPr>
              <a:t>Sveikata</a:t>
            </a:r>
            <a:endParaRPr sz="1467" b="0" i="0" u="none" strike="noStrike" cap="none">
              <a:solidFill>
                <a:schemeClr val="lt1"/>
              </a:solidFill>
              <a:latin typeface="Roboto"/>
              <a:ea typeface="Roboto"/>
              <a:cs typeface="Roboto"/>
              <a:sym typeface="Roboto"/>
            </a:endParaRPr>
          </a:p>
        </p:txBody>
      </p:sp>
      <p:sp>
        <p:nvSpPr>
          <p:cNvPr id="1167" name="Google Shape;1167;g1f00d6a4010_0_0"/>
          <p:cNvSpPr/>
          <p:nvPr/>
        </p:nvSpPr>
        <p:spPr>
          <a:xfrm>
            <a:off x="5540924" y="5239450"/>
            <a:ext cx="1337700" cy="225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67"/>
              <a:buFont typeface="Arial"/>
              <a:buNone/>
            </a:pPr>
            <a:r>
              <a:rPr lang="lt-LT" sz="1467" b="1" i="0" u="none" strike="noStrike" cap="none">
                <a:solidFill>
                  <a:schemeClr val="lt1"/>
                </a:solidFill>
                <a:latin typeface="Roboto"/>
                <a:ea typeface="Roboto"/>
                <a:cs typeface="Roboto"/>
                <a:sym typeface="Roboto"/>
              </a:rPr>
              <a:t>Bendruomenė</a:t>
            </a:r>
            <a:endParaRPr sz="1467" b="0" i="0" u="none" strike="noStrike" cap="none">
              <a:solidFill>
                <a:schemeClr val="lt1"/>
              </a:solidFill>
              <a:latin typeface="Roboto"/>
              <a:ea typeface="Roboto"/>
              <a:cs typeface="Roboto"/>
              <a:sym typeface="Roboto"/>
            </a:endParaRPr>
          </a:p>
        </p:txBody>
      </p:sp>
      <p:sp>
        <p:nvSpPr>
          <p:cNvPr id="1168" name="Google Shape;1168;g1f00d6a4010_0_0"/>
          <p:cNvSpPr/>
          <p:nvPr/>
        </p:nvSpPr>
        <p:spPr>
          <a:xfrm>
            <a:off x="4064000" y="3817050"/>
            <a:ext cx="1476900" cy="225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67"/>
              <a:buFont typeface="Arial"/>
              <a:buNone/>
            </a:pPr>
            <a:r>
              <a:rPr lang="lt-LT" sz="1467" b="1" i="0" u="none" strike="noStrike" cap="none">
                <a:solidFill>
                  <a:schemeClr val="lt1"/>
                </a:solidFill>
                <a:latin typeface="Roboto"/>
                <a:ea typeface="Roboto"/>
                <a:cs typeface="Roboto"/>
                <a:sym typeface="Roboto"/>
              </a:rPr>
              <a:t>Žinios</a:t>
            </a:r>
            <a:endParaRPr sz="1467" b="0" i="0" u="none" strike="noStrike" cap="none">
              <a:solidFill>
                <a:schemeClr val="lt1"/>
              </a:solidFill>
              <a:latin typeface="Roboto"/>
              <a:ea typeface="Roboto"/>
              <a:cs typeface="Roboto"/>
              <a:sym typeface="Roboto"/>
            </a:endParaRPr>
          </a:p>
        </p:txBody>
      </p:sp>
      <p:sp>
        <p:nvSpPr>
          <p:cNvPr id="1169" name="Google Shape;1169;g1f00d6a4010_0_0"/>
          <p:cNvSpPr/>
          <p:nvPr/>
        </p:nvSpPr>
        <p:spPr>
          <a:xfrm>
            <a:off x="7010400" y="3817062"/>
            <a:ext cx="1110000" cy="225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67"/>
              <a:buFont typeface="Arial"/>
              <a:buNone/>
            </a:pPr>
            <a:r>
              <a:rPr lang="lt-LT" sz="1467" b="1" i="0" u="none" strike="noStrike" cap="none">
                <a:solidFill>
                  <a:schemeClr val="lt1"/>
                </a:solidFill>
                <a:latin typeface="Roboto"/>
                <a:ea typeface="Roboto"/>
                <a:cs typeface="Roboto"/>
                <a:sym typeface="Roboto"/>
              </a:rPr>
              <a:t>Atvirumas</a:t>
            </a:r>
            <a:endParaRPr sz="1467" b="0" i="0" u="none" strike="noStrike" cap="none">
              <a:solidFill>
                <a:schemeClr val="lt1"/>
              </a:solidFill>
              <a:latin typeface="Roboto"/>
              <a:ea typeface="Roboto"/>
              <a:cs typeface="Roboto"/>
              <a:sym typeface="Roboto"/>
            </a:endParaRPr>
          </a:p>
        </p:txBody>
      </p:sp>
      <p:sp>
        <p:nvSpPr>
          <p:cNvPr id="1170" name="Google Shape;1170;g1f00d6a4010_0_0"/>
          <p:cNvSpPr txBox="1"/>
          <p:nvPr/>
        </p:nvSpPr>
        <p:spPr>
          <a:xfrm>
            <a:off x="841567" y="2908817"/>
            <a:ext cx="2806500" cy="1190100"/>
          </a:xfrm>
          <a:prstGeom prst="rect">
            <a:avLst/>
          </a:prstGeom>
          <a:noFill/>
          <a:ln>
            <a:noFill/>
          </a:ln>
        </p:spPr>
        <p:txBody>
          <a:bodyPr spcFirstLastPara="1" wrap="square" lIns="0" tIns="0" rIns="0" bIns="0" anchor="ctr" anchorCtr="0">
            <a:spAutoFit/>
          </a:bodyPr>
          <a:lstStyle/>
          <a:p>
            <a:pPr marL="0" marR="0" lvl="0" indent="0" algn="r" rtl="0">
              <a:lnSpc>
                <a:spcPct val="150000"/>
              </a:lnSpc>
              <a:spcBef>
                <a:spcPts val="0"/>
              </a:spcBef>
              <a:spcAft>
                <a:spcPts val="0"/>
              </a:spcAft>
              <a:buClr>
                <a:srgbClr val="7F7F7F"/>
              </a:buClr>
              <a:buSzPts val="1600"/>
              <a:buFont typeface="Noto Sans Symbols"/>
              <a:buNone/>
            </a:pPr>
            <a:r>
              <a:rPr lang="lt-LT" sz="1600" b="1" i="0" u="none" strike="noStrike" cap="none">
                <a:solidFill>
                  <a:srgbClr val="351C75"/>
                </a:solidFill>
                <a:latin typeface="Open Sans"/>
                <a:ea typeface="Open Sans"/>
                <a:cs typeface="Open Sans"/>
                <a:sym typeface="Open Sans"/>
              </a:rPr>
              <a:t>Žinios</a:t>
            </a:r>
            <a:r>
              <a:rPr lang="lt-LT" sz="1600" b="1" i="0" u="none" strike="noStrike" cap="none">
                <a:solidFill>
                  <a:srgbClr val="7F7F7F"/>
                </a:solidFill>
                <a:latin typeface="Open Sans"/>
                <a:ea typeface="Open Sans"/>
                <a:cs typeface="Open Sans"/>
                <a:sym typeface="Open Sans"/>
              </a:rPr>
              <a:t/>
            </a:r>
            <a:br>
              <a:rPr lang="lt-LT" sz="1600" b="1" i="0" u="none" strike="noStrike" cap="none">
                <a:solidFill>
                  <a:srgbClr val="7F7F7F"/>
                </a:solidFill>
                <a:latin typeface="Open Sans"/>
                <a:ea typeface="Open Sans"/>
                <a:cs typeface="Open Sans"/>
                <a:sym typeface="Open Sans"/>
              </a:rPr>
            </a:br>
            <a:r>
              <a:rPr lang="lt-LT" sz="1333" b="0" i="0" u="none" strike="noStrike" cap="none">
                <a:solidFill>
                  <a:srgbClr val="674EA7"/>
                </a:solidFill>
                <a:latin typeface="Open Sans"/>
                <a:ea typeface="Open Sans"/>
                <a:cs typeface="Open Sans"/>
                <a:sym typeface="Open Sans"/>
              </a:rPr>
              <a:t>Teikiame neformalaus švietimo paslaugą vyresnio amžiaus žmonėms.</a:t>
            </a:r>
            <a:r>
              <a:rPr lang="lt-LT" sz="1333" b="0" i="0" u="none" strike="noStrike" cap="none">
                <a:solidFill>
                  <a:srgbClr val="A5A5A5"/>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sp>
        <p:nvSpPr>
          <p:cNvPr id="1171" name="Google Shape;1171;g1f00d6a4010_0_0"/>
          <p:cNvSpPr txBox="1"/>
          <p:nvPr/>
        </p:nvSpPr>
        <p:spPr>
          <a:xfrm>
            <a:off x="8620025" y="4042942"/>
            <a:ext cx="2788200" cy="1805700"/>
          </a:xfrm>
          <a:prstGeom prst="rect">
            <a:avLst/>
          </a:prstGeom>
          <a:noFill/>
          <a:ln>
            <a:noFill/>
          </a:ln>
        </p:spPr>
        <p:txBody>
          <a:bodyPr spcFirstLastPara="1" wrap="square" lIns="0" tIns="0" rIns="0" bIns="0" anchor="ctr" anchorCtr="0">
            <a:spAutoFit/>
          </a:bodyPr>
          <a:lstStyle/>
          <a:p>
            <a:pPr marL="0" marR="0" lvl="0" indent="0" algn="l" rtl="0">
              <a:lnSpc>
                <a:spcPct val="150000"/>
              </a:lnSpc>
              <a:spcBef>
                <a:spcPts val="0"/>
              </a:spcBef>
              <a:spcAft>
                <a:spcPts val="0"/>
              </a:spcAft>
              <a:buClr>
                <a:srgbClr val="7F7F7F"/>
              </a:buClr>
              <a:buSzPts val="1600"/>
              <a:buFont typeface="Noto Sans Symbols"/>
              <a:buNone/>
            </a:pPr>
            <a:r>
              <a:rPr lang="lt-LT" sz="1600" b="1" i="0" u="none" strike="noStrike" cap="none">
                <a:solidFill>
                  <a:srgbClr val="351C75"/>
                </a:solidFill>
                <a:latin typeface="Open Sans"/>
                <a:ea typeface="Open Sans"/>
                <a:cs typeface="Open Sans"/>
                <a:sym typeface="Open Sans"/>
              </a:rPr>
              <a:t>Atvirumas</a:t>
            </a:r>
            <a:r>
              <a:rPr lang="lt-LT" sz="1400" b="1" i="0" u="none" strike="noStrike" cap="none">
                <a:solidFill>
                  <a:srgbClr val="A5A5A5"/>
                </a:solidFill>
                <a:latin typeface="Open Sans"/>
                <a:ea typeface="Open Sans"/>
                <a:cs typeface="Open Sans"/>
                <a:sym typeface="Open Sans"/>
              </a:rPr>
              <a:t/>
            </a:r>
            <a:br>
              <a:rPr lang="lt-LT" sz="1400" b="1" i="0" u="none" strike="noStrike" cap="none">
                <a:solidFill>
                  <a:srgbClr val="A5A5A5"/>
                </a:solidFill>
                <a:latin typeface="Open Sans"/>
                <a:ea typeface="Open Sans"/>
                <a:cs typeface="Open Sans"/>
                <a:sym typeface="Open Sans"/>
              </a:rPr>
            </a:br>
            <a:r>
              <a:rPr lang="lt-LT" sz="1333" b="0" i="0" u="none" strike="noStrike" cap="none">
                <a:solidFill>
                  <a:srgbClr val="674EA7"/>
                </a:solidFill>
                <a:latin typeface="Open Sans"/>
                <a:ea typeface="Open Sans"/>
                <a:cs typeface="Open Sans"/>
                <a:sym typeface="Open Sans"/>
              </a:rPr>
              <a:t>Atvirumas naujovėms ir pasiekiamumas, nepriklausomai nuo gyvenamosios vietos, turint internetą ir kompiuterinio raštingumo pagrindus.</a:t>
            </a:r>
            <a:endParaRPr sz="1400" b="0" i="0" u="none" strike="noStrike" cap="none">
              <a:solidFill>
                <a:srgbClr val="674EA7"/>
              </a:solidFill>
              <a:latin typeface="Open Sans"/>
              <a:ea typeface="Open Sans"/>
              <a:cs typeface="Open Sans"/>
              <a:sym typeface="Open Sans"/>
            </a:endParaRPr>
          </a:p>
        </p:txBody>
      </p:sp>
      <p:sp>
        <p:nvSpPr>
          <p:cNvPr id="1172" name="Google Shape;1172;g1f00d6a4010_0_0"/>
          <p:cNvSpPr txBox="1"/>
          <p:nvPr/>
        </p:nvSpPr>
        <p:spPr>
          <a:xfrm>
            <a:off x="8002575" y="1724265"/>
            <a:ext cx="3330600" cy="1292470"/>
          </a:xfrm>
          <a:prstGeom prst="rect">
            <a:avLst/>
          </a:prstGeom>
          <a:noFill/>
          <a:ln>
            <a:noFill/>
          </a:ln>
        </p:spPr>
        <p:txBody>
          <a:bodyPr spcFirstLastPara="1" wrap="square" lIns="0" tIns="0" rIns="0" bIns="0" anchor="ctr" anchorCtr="0">
            <a:spAutoFit/>
          </a:bodyPr>
          <a:lstStyle/>
          <a:p>
            <a:pPr marL="0" marR="0" lvl="0" indent="0" algn="l" rtl="0">
              <a:lnSpc>
                <a:spcPct val="150000"/>
              </a:lnSpc>
              <a:spcBef>
                <a:spcPts val="0"/>
              </a:spcBef>
              <a:spcAft>
                <a:spcPts val="0"/>
              </a:spcAft>
              <a:buClr>
                <a:srgbClr val="7F7F7F"/>
              </a:buClr>
              <a:buSzPts val="1600"/>
              <a:buFont typeface="Noto Sans Symbols"/>
              <a:buNone/>
            </a:pPr>
            <a:r>
              <a:rPr lang="lt-LT" sz="1600" b="1" i="0" u="none" strike="noStrike" cap="none">
                <a:solidFill>
                  <a:srgbClr val="351C75"/>
                </a:solidFill>
                <a:latin typeface="Open Sans"/>
                <a:ea typeface="Open Sans"/>
                <a:cs typeface="Open Sans"/>
                <a:sym typeface="Open Sans"/>
              </a:rPr>
              <a:t>Sveikata</a:t>
            </a:r>
            <a:r>
              <a:rPr lang="lt-LT" sz="1400" b="1" i="0" u="none" strike="noStrike" cap="none">
                <a:solidFill>
                  <a:srgbClr val="A5A5A5"/>
                </a:solidFill>
                <a:latin typeface="Open Sans"/>
                <a:ea typeface="Open Sans"/>
                <a:cs typeface="Open Sans"/>
                <a:sym typeface="Open Sans"/>
              </a:rPr>
              <a:t/>
            </a:r>
            <a:br>
              <a:rPr lang="lt-LT" sz="1400" b="1" i="0" u="none" strike="noStrike" cap="none">
                <a:solidFill>
                  <a:srgbClr val="A5A5A5"/>
                </a:solidFill>
                <a:latin typeface="Open Sans"/>
                <a:ea typeface="Open Sans"/>
                <a:cs typeface="Open Sans"/>
                <a:sym typeface="Open Sans"/>
              </a:rPr>
            </a:br>
            <a:r>
              <a:rPr lang="lt-LT" sz="1333" b="0" i="0" u="none" strike="noStrike" cap="none">
                <a:solidFill>
                  <a:srgbClr val="674EA7"/>
                </a:solidFill>
                <a:latin typeface="Open Sans"/>
                <a:ea typeface="Open Sans"/>
                <a:cs typeface="Open Sans"/>
                <a:sym typeface="Open Sans"/>
              </a:rPr>
              <a:t>Visaverčio gyvenimo išlaikymas, psichinei, emocinei, fizinei ir dvasinei gerovei užtikrinti. </a:t>
            </a:r>
            <a:endParaRPr sz="1400" b="0" i="0" u="none" strike="noStrike" cap="none">
              <a:solidFill>
                <a:srgbClr val="674EA7"/>
              </a:solidFill>
              <a:latin typeface="Open Sans"/>
              <a:ea typeface="Open Sans"/>
              <a:cs typeface="Open Sans"/>
              <a:sym typeface="Open Sans"/>
            </a:endParaRPr>
          </a:p>
        </p:txBody>
      </p:sp>
      <p:sp>
        <p:nvSpPr>
          <p:cNvPr id="1173" name="Google Shape;1173;g1f00d6a4010_0_0"/>
          <p:cNvSpPr txBox="1"/>
          <p:nvPr/>
        </p:nvSpPr>
        <p:spPr>
          <a:xfrm>
            <a:off x="1377825" y="5239450"/>
            <a:ext cx="3167100" cy="1190100"/>
          </a:xfrm>
          <a:prstGeom prst="rect">
            <a:avLst/>
          </a:prstGeom>
          <a:noFill/>
          <a:ln>
            <a:noFill/>
          </a:ln>
        </p:spPr>
        <p:txBody>
          <a:bodyPr spcFirstLastPara="1" wrap="square" lIns="0" tIns="0" rIns="0" bIns="0" anchor="ctr" anchorCtr="0">
            <a:spAutoFit/>
          </a:bodyPr>
          <a:lstStyle/>
          <a:p>
            <a:pPr marL="0" marR="0" lvl="0" indent="0" algn="r" rtl="0">
              <a:lnSpc>
                <a:spcPct val="150000"/>
              </a:lnSpc>
              <a:spcBef>
                <a:spcPts val="0"/>
              </a:spcBef>
              <a:spcAft>
                <a:spcPts val="0"/>
              </a:spcAft>
              <a:buClr>
                <a:srgbClr val="7F7F7F"/>
              </a:buClr>
              <a:buSzPts val="1600"/>
              <a:buFont typeface="Noto Sans Symbols"/>
              <a:buNone/>
            </a:pPr>
            <a:r>
              <a:rPr lang="lt-LT" sz="1600" b="1" i="0" u="none" strike="noStrike" cap="none">
                <a:solidFill>
                  <a:srgbClr val="351C75"/>
                </a:solidFill>
                <a:latin typeface="Open Sans"/>
                <a:ea typeface="Open Sans"/>
                <a:cs typeface="Open Sans"/>
                <a:sym typeface="Open Sans"/>
              </a:rPr>
              <a:t>Bendruomenė</a:t>
            </a:r>
            <a:br>
              <a:rPr lang="lt-LT" sz="1600" b="1" i="0" u="none" strike="noStrike" cap="none">
                <a:solidFill>
                  <a:srgbClr val="351C75"/>
                </a:solidFill>
                <a:latin typeface="Open Sans"/>
                <a:ea typeface="Open Sans"/>
                <a:cs typeface="Open Sans"/>
                <a:sym typeface="Open Sans"/>
              </a:rPr>
            </a:br>
            <a:r>
              <a:rPr lang="lt-LT" sz="1333" b="0" i="0" u="none" strike="noStrike" cap="none">
                <a:solidFill>
                  <a:srgbClr val="674EA7"/>
                </a:solidFill>
                <a:latin typeface="Open Sans"/>
                <a:ea typeface="Open Sans"/>
                <a:cs typeface="Open Sans"/>
                <a:sym typeface="Open Sans"/>
              </a:rPr>
              <a:t>Buriame vyresnio amžiaus žmones į socialinį klubą, mokymuisi, bendravimui tarpusavyje ir tarp kartų. </a:t>
            </a:r>
            <a:endParaRPr sz="1400" b="0" i="0" u="none" strike="noStrike" cap="none">
              <a:solidFill>
                <a:srgbClr val="674EA7"/>
              </a:solidFill>
              <a:latin typeface="Open Sans"/>
              <a:ea typeface="Open Sans"/>
              <a:cs typeface="Open Sans"/>
              <a:sym typeface="Open Sans"/>
            </a:endParaRPr>
          </a:p>
        </p:txBody>
      </p:sp>
      <p:sp>
        <p:nvSpPr>
          <p:cNvPr id="1174" name="Google Shape;1174;g1f00d6a4010_0_0"/>
          <p:cNvSpPr txBox="1">
            <a:spLocks noGrp="1"/>
          </p:cNvSpPr>
          <p:nvPr>
            <p:ph type="body" idx="1"/>
          </p:nvPr>
        </p:nvSpPr>
        <p:spPr>
          <a:xfrm>
            <a:off x="508001" y="1178427"/>
            <a:ext cx="11157900" cy="231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A5A5A5"/>
              </a:buClr>
              <a:buSzPts val="1600"/>
              <a:buNone/>
            </a:pPr>
            <a:r>
              <a:rPr lang="lt-LT">
                <a:solidFill>
                  <a:srgbClr val="8E7CC3"/>
                </a:solidFill>
                <a:latin typeface="Open Sans"/>
                <a:ea typeface="Open Sans"/>
                <a:cs typeface="Open Sans"/>
                <a:sym typeface="Open Sans"/>
              </a:rPr>
              <a:t>Socialinės naudos gavėjams. </a:t>
            </a:r>
            <a:endParaRPr>
              <a:solidFill>
                <a:srgbClr val="8E7CC3"/>
              </a:solidFill>
              <a:latin typeface="Open Sans"/>
              <a:ea typeface="Open Sans"/>
              <a:cs typeface="Open Sans"/>
              <a:sym typeface="Open Sans"/>
            </a:endParaRPr>
          </a:p>
        </p:txBody>
      </p:sp>
      <p:pic>
        <p:nvPicPr>
          <p:cNvPr id="1175" name="Google Shape;1175;g1f00d6a4010_0_0"/>
          <p:cNvPicPr preferRelativeResize="0"/>
          <p:nvPr/>
        </p:nvPicPr>
        <p:blipFill rotWithShape="1">
          <a:blip r:embed="rId3">
            <a:alphaModFix/>
          </a:blip>
          <a:srcRect/>
          <a:stretch/>
        </p:blipFill>
        <p:spPr>
          <a:xfrm>
            <a:off x="190387" y="85425"/>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64"/>
                                        </p:tgtEl>
                                        <p:attrNameLst>
                                          <p:attrName>style.visibility</p:attrName>
                                        </p:attrNameLst>
                                      </p:cBhvr>
                                      <p:to>
                                        <p:strVal val="visible"/>
                                      </p:to>
                                    </p:set>
                                    <p:anim calcmode="lin" valueType="num">
                                      <p:cBhvr additive="base">
                                        <p:cTn id="7" dur="500"/>
                                        <p:tgtEl>
                                          <p:spTgt spid="1164"/>
                                        </p:tgtEl>
                                        <p:attrNameLst>
                                          <p:attrName>ppt_w</p:attrName>
                                        </p:attrNameLst>
                                      </p:cBhvr>
                                      <p:tavLst>
                                        <p:tav tm="0">
                                          <p:val>
                                            <p:strVal val="0"/>
                                          </p:val>
                                        </p:tav>
                                        <p:tav tm="100000">
                                          <p:val>
                                            <p:strVal val="#ppt_w"/>
                                          </p:val>
                                        </p:tav>
                                      </p:tavLst>
                                    </p:anim>
                                    <p:anim calcmode="lin" valueType="num">
                                      <p:cBhvr additive="base">
                                        <p:cTn id="8" dur="500"/>
                                        <p:tgtEl>
                                          <p:spTgt spid="116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168"/>
                                        </p:tgtEl>
                                        <p:attrNameLst>
                                          <p:attrName>style.visibility</p:attrName>
                                        </p:attrNameLst>
                                      </p:cBhvr>
                                      <p:to>
                                        <p:strVal val="visible"/>
                                      </p:to>
                                    </p:set>
                                    <p:anim calcmode="lin" valueType="num">
                                      <p:cBhvr additive="base">
                                        <p:cTn id="12" dur="500"/>
                                        <p:tgtEl>
                                          <p:spTgt spid="1168"/>
                                        </p:tgtEl>
                                        <p:attrNameLst>
                                          <p:attrName>ppt_w</p:attrName>
                                        </p:attrNameLst>
                                      </p:cBhvr>
                                      <p:tavLst>
                                        <p:tav tm="0">
                                          <p:val>
                                            <p:strVal val="0"/>
                                          </p:val>
                                        </p:tav>
                                        <p:tav tm="100000">
                                          <p:val>
                                            <p:strVal val="#ppt_w"/>
                                          </p:val>
                                        </p:tav>
                                      </p:tavLst>
                                    </p:anim>
                                    <p:anim calcmode="lin" valueType="num">
                                      <p:cBhvr additive="base">
                                        <p:cTn id="13" dur="500"/>
                                        <p:tgtEl>
                                          <p:spTgt spid="1168"/>
                                        </p:tgtEl>
                                        <p:attrNameLst>
                                          <p:attrName>ppt_h</p:attrName>
                                        </p:attrNameLst>
                                      </p:cBhvr>
                                      <p:tavLst>
                                        <p:tav tm="0">
                                          <p:val>
                                            <p:strVal val="0"/>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1170"/>
                                        </p:tgtEl>
                                        <p:attrNameLst>
                                          <p:attrName>style.visibility</p:attrName>
                                        </p:attrNameLst>
                                      </p:cBhvr>
                                      <p:to>
                                        <p:strVal val="visible"/>
                                      </p:to>
                                    </p:set>
                                    <p:animEffect transition="in" filter="fade">
                                      <p:cBhvr>
                                        <p:cTn id="16" dur="500"/>
                                        <p:tgtEl>
                                          <p:spTgt spid="1170"/>
                                        </p:tgtEl>
                                      </p:cBhvr>
                                    </p:animEffect>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1162"/>
                                        </p:tgtEl>
                                        <p:attrNameLst>
                                          <p:attrName>style.visibility</p:attrName>
                                        </p:attrNameLst>
                                      </p:cBhvr>
                                      <p:to>
                                        <p:strVal val="visible"/>
                                      </p:to>
                                    </p:set>
                                    <p:anim calcmode="lin" valueType="num">
                                      <p:cBhvr additive="base">
                                        <p:cTn id="20" dur="500"/>
                                        <p:tgtEl>
                                          <p:spTgt spid="1162"/>
                                        </p:tgtEl>
                                        <p:attrNameLst>
                                          <p:attrName>ppt_w</p:attrName>
                                        </p:attrNameLst>
                                      </p:cBhvr>
                                      <p:tavLst>
                                        <p:tav tm="0">
                                          <p:val>
                                            <p:strVal val="0"/>
                                          </p:val>
                                        </p:tav>
                                        <p:tav tm="100000">
                                          <p:val>
                                            <p:strVal val="#ppt_w"/>
                                          </p:val>
                                        </p:tav>
                                      </p:tavLst>
                                    </p:anim>
                                    <p:anim calcmode="lin" valueType="num">
                                      <p:cBhvr additive="base">
                                        <p:cTn id="21" dur="500"/>
                                        <p:tgtEl>
                                          <p:spTgt spid="1162"/>
                                        </p:tgtEl>
                                        <p:attrNameLst>
                                          <p:attrName>ppt_h</p:attrName>
                                        </p:attrNameLst>
                                      </p:cBhvr>
                                      <p:tavLst>
                                        <p:tav tm="0">
                                          <p:val>
                                            <p:strVal val="0"/>
                                          </p:val>
                                        </p:tav>
                                        <p:tav tm="100000">
                                          <p:val>
                                            <p:strVal val="#ppt_h"/>
                                          </p:val>
                                        </p:tav>
                                      </p:tavLst>
                                    </p:anim>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1166"/>
                                        </p:tgtEl>
                                        <p:attrNameLst>
                                          <p:attrName>style.visibility</p:attrName>
                                        </p:attrNameLst>
                                      </p:cBhvr>
                                      <p:to>
                                        <p:strVal val="visible"/>
                                      </p:to>
                                    </p:set>
                                    <p:anim calcmode="lin" valueType="num">
                                      <p:cBhvr additive="base">
                                        <p:cTn id="25" dur="500"/>
                                        <p:tgtEl>
                                          <p:spTgt spid="1166"/>
                                        </p:tgtEl>
                                        <p:attrNameLst>
                                          <p:attrName>ppt_w</p:attrName>
                                        </p:attrNameLst>
                                      </p:cBhvr>
                                      <p:tavLst>
                                        <p:tav tm="0">
                                          <p:val>
                                            <p:strVal val="0"/>
                                          </p:val>
                                        </p:tav>
                                        <p:tav tm="100000">
                                          <p:val>
                                            <p:strVal val="#ppt_w"/>
                                          </p:val>
                                        </p:tav>
                                      </p:tavLst>
                                    </p:anim>
                                    <p:anim calcmode="lin" valueType="num">
                                      <p:cBhvr additive="base">
                                        <p:cTn id="26" dur="500"/>
                                        <p:tgtEl>
                                          <p:spTgt spid="1166"/>
                                        </p:tgtEl>
                                        <p:attrNameLst>
                                          <p:attrName>ppt_h</p:attrName>
                                        </p:attrNameLst>
                                      </p:cBhvr>
                                      <p:tavLst>
                                        <p:tav tm="0">
                                          <p:val>
                                            <p:strVal val="0"/>
                                          </p:val>
                                        </p:tav>
                                        <p:tav tm="100000">
                                          <p:val>
                                            <p:strVal val="#ppt_h"/>
                                          </p:val>
                                        </p:tav>
                                      </p:tavLst>
                                    </p:anim>
                                  </p:childTnLst>
                                </p:cTn>
                              </p:par>
                              <p:par>
                                <p:cTn id="27" presetID="10" presetClass="entr" presetSubtype="0" fill="hold" nodeType="withEffect">
                                  <p:stCondLst>
                                    <p:cond delay="0"/>
                                  </p:stCondLst>
                                  <p:childTnLst>
                                    <p:set>
                                      <p:cBhvr>
                                        <p:cTn id="28" dur="1" fill="hold">
                                          <p:stCondLst>
                                            <p:cond delay="0"/>
                                          </p:stCondLst>
                                        </p:cTn>
                                        <p:tgtEl>
                                          <p:spTgt spid="1172"/>
                                        </p:tgtEl>
                                        <p:attrNameLst>
                                          <p:attrName>style.visibility</p:attrName>
                                        </p:attrNameLst>
                                      </p:cBhvr>
                                      <p:to>
                                        <p:strVal val="visible"/>
                                      </p:to>
                                    </p:set>
                                    <p:animEffect transition="in" filter="fade">
                                      <p:cBhvr>
                                        <p:cTn id="29" dur="500"/>
                                        <p:tgtEl>
                                          <p:spTgt spid="1172"/>
                                        </p:tgtEl>
                                      </p:cBhvr>
                                    </p:animEffect>
                                  </p:child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1163"/>
                                        </p:tgtEl>
                                        <p:attrNameLst>
                                          <p:attrName>style.visibility</p:attrName>
                                        </p:attrNameLst>
                                      </p:cBhvr>
                                      <p:to>
                                        <p:strVal val="visible"/>
                                      </p:to>
                                    </p:set>
                                    <p:anim calcmode="lin" valueType="num">
                                      <p:cBhvr additive="base">
                                        <p:cTn id="33" dur="500"/>
                                        <p:tgtEl>
                                          <p:spTgt spid="1163"/>
                                        </p:tgtEl>
                                        <p:attrNameLst>
                                          <p:attrName>ppt_w</p:attrName>
                                        </p:attrNameLst>
                                      </p:cBhvr>
                                      <p:tavLst>
                                        <p:tav tm="0">
                                          <p:val>
                                            <p:strVal val="0"/>
                                          </p:val>
                                        </p:tav>
                                        <p:tav tm="100000">
                                          <p:val>
                                            <p:strVal val="#ppt_w"/>
                                          </p:val>
                                        </p:tav>
                                      </p:tavLst>
                                    </p:anim>
                                    <p:anim calcmode="lin" valueType="num">
                                      <p:cBhvr additive="base">
                                        <p:cTn id="34" dur="500"/>
                                        <p:tgtEl>
                                          <p:spTgt spid="1163"/>
                                        </p:tgtEl>
                                        <p:attrNameLst>
                                          <p:attrName>ppt_h</p:attrName>
                                        </p:attrNameLst>
                                      </p:cBhvr>
                                      <p:tavLst>
                                        <p:tav tm="0">
                                          <p:val>
                                            <p:strVal val="0"/>
                                          </p:val>
                                        </p:tav>
                                        <p:tav tm="100000">
                                          <p:val>
                                            <p:strVal val="#ppt_h"/>
                                          </p:val>
                                        </p:tav>
                                      </p:tavLst>
                                    </p:anim>
                                  </p:childTnLst>
                                </p:cTn>
                              </p:par>
                            </p:childTnLst>
                          </p:cTn>
                        </p:par>
                        <p:par>
                          <p:cTn id="35" fill="hold">
                            <p:stCondLst>
                              <p:cond delay="2500"/>
                            </p:stCondLst>
                            <p:childTnLst>
                              <p:par>
                                <p:cTn id="36" presetID="23" presetClass="entr" presetSubtype="16" fill="hold" nodeType="afterEffect">
                                  <p:stCondLst>
                                    <p:cond delay="0"/>
                                  </p:stCondLst>
                                  <p:childTnLst>
                                    <p:set>
                                      <p:cBhvr>
                                        <p:cTn id="37" dur="1" fill="hold">
                                          <p:stCondLst>
                                            <p:cond delay="0"/>
                                          </p:stCondLst>
                                        </p:cTn>
                                        <p:tgtEl>
                                          <p:spTgt spid="1169"/>
                                        </p:tgtEl>
                                        <p:attrNameLst>
                                          <p:attrName>style.visibility</p:attrName>
                                        </p:attrNameLst>
                                      </p:cBhvr>
                                      <p:to>
                                        <p:strVal val="visible"/>
                                      </p:to>
                                    </p:set>
                                    <p:anim calcmode="lin" valueType="num">
                                      <p:cBhvr additive="base">
                                        <p:cTn id="38" dur="500"/>
                                        <p:tgtEl>
                                          <p:spTgt spid="1169"/>
                                        </p:tgtEl>
                                        <p:attrNameLst>
                                          <p:attrName>ppt_w</p:attrName>
                                        </p:attrNameLst>
                                      </p:cBhvr>
                                      <p:tavLst>
                                        <p:tav tm="0">
                                          <p:val>
                                            <p:strVal val="0"/>
                                          </p:val>
                                        </p:tav>
                                        <p:tav tm="100000">
                                          <p:val>
                                            <p:strVal val="#ppt_w"/>
                                          </p:val>
                                        </p:tav>
                                      </p:tavLst>
                                    </p:anim>
                                    <p:anim calcmode="lin" valueType="num">
                                      <p:cBhvr additive="base">
                                        <p:cTn id="39" dur="500"/>
                                        <p:tgtEl>
                                          <p:spTgt spid="1169"/>
                                        </p:tgtEl>
                                        <p:attrNameLst>
                                          <p:attrName>ppt_h</p:attrName>
                                        </p:attrNameLst>
                                      </p:cBhvr>
                                      <p:tavLst>
                                        <p:tav tm="0">
                                          <p:val>
                                            <p:strVal val="0"/>
                                          </p:val>
                                        </p:tav>
                                        <p:tav tm="100000">
                                          <p:val>
                                            <p:strVal val="#ppt_h"/>
                                          </p:val>
                                        </p:tav>
                                      </p:tavLst>
                                    </p:anim>
                                  </p:childTnLst>
                                </p:cTn>
                              </p:par>
                              <p:par>
                                <p:cTn id="40" presetID="10" presetClass="entr" presetSubtype="0" fill="hold" nodeType="withEffect">
                                  <p:stCondLst>
                                    <p:cond delay="0"/>
                                  </p:stCondLst>
                                  <p:childTnLst>
                                    <p:set>
                                      <p:cBhvr>
                                        <p:cTn id="41" dur="1" fill="hold">
                                          <p:stCondLst>
                                            <p:cond delay="0"/>
                                          </p:stCondLst>
                                        </p:cTn>
                                        <p:tgtEl>
                                          <p:spTgt spid="1171"/>
                                        </p:tgtEl>
                                        <p:attrNameLst>
                                          <p:attrName>style.visibility</p:attrName>
                                        </p:attrNameLst>
                                      </p:cBhvr>
                                      <p:to>
                                        <p:strVal val="visible"/>
                                      </p:to>
                                    </p:set>
                                    <p:animEffect transition="in" filter="fade">
                                      <p:cBhvr>
                                        <p:cTn id="42" dur="500"/>
                                        <p:tgtEl>
                                          <p:spTgt spid="1171"/>
                                        </p:tgtEl>
                                      </p:cBhvr>
                                    </p:animEffect>
                                  </p:childTnLst>
                                </p:cTn>
                              </p:par>
                            </p:childTnLst>
                          </p:cTn>
                        </p:par>
                        <p:par>
                          <p:cTn id="43" fill="hold">
                            <p:stCondLst>
                              <p:cond delay="3000"/>
                            </p:stCondLst>
                            <p:childTnLst>
                              <p:par>
                                <p:cTn id="44" presetID="23" presetClass="entr" presetSubtype="16" fill="hold" nodeType="afterEffect">
                                  <p:stCondLst>
                                    <p:cond delay="0"/>
                                  </p:stCondLst>
                                  <p:childTnLst>
                                    <p:set>
                                      <p:cBhvr>
                                        <p:cTn id="45" dur="1" fill="hold">
                                          <p:stCondLst>
                                            <p:cond delay="0"/>
                                          </p:stCondLst>
                                        </p:cTn>
                                        <p:tgtEl>
                                          <p:spTgt spid="1165"/>
                                        </p:tgtEl>
                                        <p:attrNameLst>
                                          <p:attrName>style.visibility</p:attrName>
                                        </p:attrNameLst>
                                      </p:cBhvr>
                                      <p:to>
                                        <p:strVal val="visible"/>
                                      </p:to>
                                    </p:set>
                                    <p:anim calcmode="lin" valueType="num">
                                      <p:cBhvr additive="base">
                                        <p:cTn id="46" dur="500"/>
                                        <p:tgtEl>
                                          <p:spTgt spid="1165"/>
                                        </p:tgtEl>
                                        <p:attrNameLst>
                                          <p:attrName>ppt_w</p:attrName>
                                        </p:attrNameLst>
                                      </p:cBhvr>
                                      <p:tavLst>
                                        <p:tav tm="0">
                                          <p:val>
                                            <p:strVal val="0"/>
                                          </p:val>
                                        </p:tav>
                                        <p:tav tm="100000">
                                          <p:val>
                                            <p:strVal val="#ppt_w"/>
                                          </p:val>
                                        </p:tav>
                                      </p:tavLst>
                                    </p:anim>
                                    <p:anim calcmode="lin" valueType="num">
                                      <p:cBhvr additive="base">
                                        <p:cTn id="47" dur="500"/>
                                        <p:tgtEl>
                                          <p:spTgt spid="1165"/>
                                        </p:tgtEl>
                                        <p:attrNameLst>
                                          <p:attrName>ppt_h</p:attrName>
                                        </p:attrNameLst>
                                      </p:cBhvr>
                                      <p:tavLst>
                                        <p:tav tm="0">
                                          <p:val>
                                            <p:strVal val="0"/>
                                          </p:val>
                                        </p:tav>
                                        <p:tav tm="100000">
                                          <p:val>
                                            <p:strVal val="#ppt_h"/>
                                          </p:val>
                                        </p:tav>
                                      </p:tavLst>
                                    </p:anim>
                                  </p:childTnLst>
                                </p:cTn>
                              </p:par>
                            </p:childTnLst>
                          </p:cTn>
                        </p:par>
                        <p:par>
                          <p:cTn id="48" fill="hold">
                            <p:stCondLst>
                              <p:cond delay="3500"/>
                            </p:stCondLst>
                            <p:childTnLst>
                              <p:par>
                                <p:cTn id="49" presetID="23" presetClass="entr" presetSubtype="16" fill="hold" nodeType="afterEffect">
                                  <p:stCondLst>
                                    <p:cond delay="0"/>
                                  </p:stCondLst>
                                  <p:childTnLst>
                                    <p:set>
                                      <p:cBhvr>
                                        <p:cTn id="50" dur="1" fill="hold">
                                          <p:stCondLst>
                                            <p:cond delay="0"/>
                                          </p:stCondLst>
                                        </p:cTn>
                                        <p:tgtEl>
                                          <p:spTgt spid="1167"/>
                                        </p:tgtEl>
                                        <p:attrNameLst>
                                          <p:attrName>style.visibility</p:attrName>
                                        </p:attrNameLst>
                                      </p:cBhvr>
                                      <p:to>
                                        <p:strVal val="visible"/>
                                      </p:to>
                                    </p:set>
                                    <p:anim calcmode="lin" valueType="num">
                                      <p:cBhvr additive="base">
                                        <p:cTn id="51" dur="500"/>
                                        <p:tgtEl>
                                          <p:spTgt spid="1167"/>
                                        </p:tgtEl>
                                        <p:attrNameLst>
                                          <p:attrName>ppt_w</p:attrName>
                                        </p:attrNameLst>
                                      </p:cBhvr>
                                      <p:tavLst>
                                        <p:tav tm="0">
                                          <p:val>
                                            <p:strVal val="0"/>
                                          </p:val>
                                        </p:tav>
                                        <p:tav tm="100000">
                                          <p:val>
                                            <p:strVal val="#ppt_w"/>
                                          </p:val>
                                        </p:tav>
                                      </p:tavLst>
                                    </p:anim>
                                    <p:anim calcmode="lin" valueType="num">
                                      <p:cBhvr additive="base">
                                        <p:cTn id="52" dur="500"/>
                                        <p:tgtEl>
                                          <p:spTgt spid="1167"/>
                                        </p:tgtEl>
                                        <p:attrNameLst>
                                          <p:attrName>ppt_h</p:attrName>
                                        </p:attrNameLst>
                                      </p:cBhvr>
                                      <p:tavLst>
                                        <p:tav tm="0">
                                          <p:val>
                                            <p:strVal val="0"/>
                                          </p:val>
                                        </p:tav>
                                        <p:tav tm="100000">
                                          <p:val>
                                            <p:strVal val="#ppt_h"/>
                                          </p:val>
                                        </p:tav>
                                      </p:tavLst>
                                    </p:anim>
                                  </p:childTnLst>
                                </p:cTn>
                              </p:par>
                              <p:par>
                                <p:cTn id="53" presetID="10" presetClass="entr" presetSubtype="0" fill="hold" nodeType="withEffect">
                                  <p:stCondLst>
                                    <p:cond delay="0"/>
                                  </p:stCondLst>
                                  <p:childTnLst>
                                    <p:set>
                                      <p:cBhvr>
                                        <p:cTn id="54" dur="1" fill="hold">
                                          <p:stCondLst>
                                            <p:cond delay="0"/>
                                          </p:stCondLst>
                                        </p:cTn>
                                        <p:tgtEl>
                                          <p:spTgt spid="1173"/>
                                        </p:tgtEl>
                                        <p:attrNameLst>
                                          <p:attrName>style.visibility</p:attrName>
                                        </p:attrNameLst>
                                      </p:cBhvr>
                                      <p:to>
                                        <p:strVal val="visible"/>
                                      </p:to>
                                    </p:set>
                                    <p:animEffect transition="in" filter="fade">
                                      <p:cBhvr>
                                        <p:cTn id="55" dur="500"/>
                                        <p:tgtEl>
                                          <p:spTgt spid="1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g2ba552e721a_1_33"/>
          <p:cNvSpPr txBox="1">
            <a:spLocks noGrp="1"/>
          </p:cNvSpPr>
          <p:nvPr>
            <p:ph type="title"/>
          </p:nvPr>
        </p:nvSpPr>
        <p:spPr>
          <a:xfrm>
            <a:off x="517051" y="724460"/>
            <a:ext cx="11157900" cy="660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929292"/>
              </a:buClr>
              <a:buSzPts val="4800"/>
              <a:buFont typeface="Roboto"/>
              <a:buNone/>
            </a:pPr>
            <a:r>
              <a:rPr lang="lt-LT">
                <a:solidFill>
                  <a:srgbClr val="351C75"/>
                </a:solidFill>
                <a:latin typeface="Open Sans"/>
                <a:ea typeface="Open Sans"/>
                <a:cs typeface="Open Sans"/>
                <a:sym typeface="Open Sans"/>
              </a:rPr>
              <a:t>Komercinės veiklos gavėjo paveikslas</a:t>
            </a:r>
            <a:endParaRPr>
              <a:solidFill>
                <a:srgbClr val="351C75"/>
              </a:solidFill>
              <a:latin typeface="Open Sans"/>
              <a:ea typeface="Open Sans"/>
              <a:cs typeface="Open Sans"/>
              <a:sym typeface="Open Sans"/>
            </a:endParaRPr>
          </a:p>
        </p:txBody>
      </p:sp>
      <p:sp>
        <p:nvSpPr>
          <p:cNvPr id="1181" name="Google Shape;1181;g2ba552e721a_1_33"/>
          <p:cNvSpPr/>
          <p:nvPr/>
        </p:nvSpPr>
        <p:spPr>
          <a:xfrm>
            <a:off x="962207" y="2327218"/>
            <a:ext cx="5497861" cy="947809"/>
          </a:xfrm>
          <a:custGeom>
            <a:avLst/>
            <a:gdLst/>
            <a:ahLst/>
            <a:cxnLst/>
            <a:rect l="l" t="t" r="r" b="b"/>
            <a:pathLst>
              <a:path w="2603" h="448" extrusionOk="0">
                <a:moveTo>
                  <a:pt x="2292" y="0"/>
                </a:moveTo>
                <a:cubicBezTo>
                  <a:pt x="659" y="0"/>
                  <a:pt x="659" y="0"/>
                  <a:pt x="659" y="0"/>
                </a:cubicBezTo>
                <a:cubicBezTo>
                  <a:pt x="654" y="0"/>
                  <a:pt x="648" y="0"/>
                  <a:pt x="642" y="1"/>
                </a:cubicBezTo>
                <a:cubicBezTo>
                  <a:pt x="513" y="5"/>
                  <a:pt x="200" y="41"/>
                  <a:pt x="71" y="270"/>
                </a:cubicBezTo>
                <a:cubicBezTo>
                  <a:pt x="26" y="349"/>
                  <a:pt x="7" y="404"/>
                  <a:pt x="0" y="448"/>
                </a:cubicBezTo>
                <a:cubicBezTo>
                  <a:pt x="647" y="448"/>
                  <a:pt x="647" y="448"/>
                  <a:pt x="647" y="448"/>
                </a:cubicBezTo>
                <a:cubicBezTo>
                  <a:pt x="651" y="448"/>
                  <a:pt x="655" y="448"/>
                  <a:pt x="659" y="448"/>
                </a:cubicBezTo>
                <a:cubicBezTo>
                  <a:pt x="2292" y="448"/>
                  <a:pt x="2292" y="448"/>
                  <a:pt x="2292" y="448"/>
                </a:cubicBezTo>
                <a:cubicBezTo>
                  <a:pt x="2416" y="448"/>
                  <a:pt x="2603" y="222"/>
                  <a:pt x="2603" y="222"/>
                </a:cubicBezTo>
                <a:cubicBezTo>
                  <a:pt x="2603" y="222"/>
                  <a:pt x="2416" y="0"/>
                  <a:pt x="2292" y="0"/>
                </a:cubicBezTo>
                <a:close/>
              </a:path>
            </a:pathLst>
          </a:custGeom>
          <a:solidFill>
            <a:srgbClr val="F6B26B"/>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82" name="Google Shape;1182;g2ba552e721a_1_33"/>
          <p:cNvSpPr/>
          <p:nvPr/>
        </p:nvSpPr>
        <p:spPr>
          <a:xfrm>
            <a:off x="651913" y="3275028"/>
            <a:ext cx="5808156" cy="947809"/>
          </a:xfrm>
          <a:custGeom>
            <a:avLst/>
            <a:gdLst/>
            <a:ahLst/>
            <a:cxnLst/>
            <a:rect l="l" t="t" r="r" b="b"/>
            <a:pathLst>
              <a:path w="2749" h="449" extrusionOk="0">
                <a:moveTo>
                  <a:pt x="2438" y="0"/>
                </a:moveTo>
                <a:cubicBezTo>
                  <a:pt x="892" y="0"/>
                  <a:pt x="892" y="0"/>
                  <a:pt x="892" y="0"/>
                </a:cubicBezTo>
                <a:cubicBezTo>
                  <a:pt x="892" y="0"/>
                  <a:pt x="892" y="0"/>
                  <a:pt x="892" y="0"/>
                </a:cubicBezTo>
                <a:cubicBezTo>
                  <a:pt x="146" y="0"/>
                  <a:pt x="146" y="0"/>
                  <a:pt x="146" y="0"/>
                </a:cubicBezTo>
                <a:cubicBezTo>
                  <a:pt x="146" y="0"/>
                  <a:pt x="146" y="1"/>
                  <a:pt x="146" y="1"/>
                </a:cubicBezTo>
                <a:cubicBezTo>
                  <a:pt x="131" y="96"/>
                  <a:pt x="175" y="138"/>
                  <a:pt x="135" y="267"/>
                </a:cubicBezTo>
                <a:cubicBezTo>
                  <a:pt x="93" y="403"/>
                  <a:pt x="31" y="423"/>
                  <a:pt x="0" y="447"/>
                </a:cubicBezTo>
                <a:cubicBezTo>
                  <a:pt x="778" y="447"/>
                  <a:pt x="778" y="447"/>
                  <a:pt x="778" y="447"/>
                </a:cubicBezTo>
                <a:cubicBezTo>
                  <a:pt x="787" y="448"/>
                  <a:pt x="796" y="449"/>
                  <a:pt x="805" y="449"/>
                </a:cubicBezTo>
                <a:cubicBezTo>
                  <a:pt x="2438" y="449"/>
                  <a:pt x="2438" y="449"/>
                  <a:pt x="2438" y="449"/>
                </a:cubicBezTo>
                <a:cubicBezTo>
                  <a:pt x="2562" y="449"/>
                  <a:pt x="2749" y="223"/>
                  <a:pt x="2749" y="223"/>
                </a:cubicBezTo>
                <a:cubicBezTo>
                  <a:pt x="2749" y="223"/>
                  <a:pt x="2562" y="0"/>
                  <a:pt x="2438" y="0"/>
                </a:cubicBezTo>
                <a:close/>
              </a:path>
            </a:pathLst>
          </a:custGeom>
          <a:solidFill>
            <a:srgbClr val="E06666"/>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83" name="Google Shape;1183;g2ba552e721a_1_33"/>
          <p:cNvSpPr/>
          <p:nvPr/>
        </p:nvSpPr>
        <p:spPr>
          <a:xfrm>
            <a:off x="609601" y="4217195"/>
            <a:ext cx="5850468" cy="953452"/>
          </a:xfrm>
          <a:custGeom>
            <a:avLst/>
            <a:gdLst/>
            <a:ahLst/>
            <a:cxnLst/>
            <a:rect l="l" t="t" r="r" b="b"/>
            <a:pathLst>
              <a:path w="2769" h="451" extrusionOk="0">
                <a:moveTo>
                  <a:pt x="2458" y="2"/>
                </a:moveTo>
                <a:cubicBezTo>
                  <a:pt x="958" y="0"/>
                  <a:pt x="958" y="0"/>
                  <a:pt x="958" y="0"/>
                </a:cubicBezTo>
                <a:cubicBezTo>
                  <a:pt x="958" y="0"/>
                  <a:pt x="958" y="0"/>
                  <a:pt x="958" y="0"/>
                </a:cubicBezTo>
                <a:cubicBezTo>
                  <a:pt x="20" y="0"/>
                  <a:pt x="20" y="0"/>
                  <a:pt x="20" y="0"/>
                </a:cubicBezTo>
                <a:cubicBezTo>
                  <a:pt x="19" y="1"/>
                  <a:pt x="18" y="2"/>
                  <a:pt x="18" y="2"/>
                </a:cubicBezTo>
                <a:cubicBezTo>
                  <a:pt x="7" y="11"/>
                  <a:pt x="0" y="21"/>
                  <a:pt x="0" y="37"/>
                </a:cubicBezTo>
                <a:cubicBezTo>
                  <a:pt x="0" y="100"/>
                  <a:pt x="73" y="115"/>
                  <a:pt x="107" y="149"/>
                </a:cubicBezTo>
                <a:cubicBezTo>
                  <a:pt x="140" y="182"/>
                  <a:pt x="94" y="224"/>
                  <a:pt x="96" y="251"/>
                </a:cubicBezTo>
                <a:cubicBezTo>
                  <a:pt x="99" y="284"/>
                  <a:pt x="169" y="270"/>
                  <a:pt x="155" y="289"/>
                </a:cubicBezTo>
                <a:cubicBezTo>
                  <a:pt x="140" y="308"/>
                  <a:pt x="98" y="320"/>
                  <a:pt x="121" y="342"/>
                </a:cubicBezTo>
                <a:cubicBezTo>
                  <a:pt x="137" y="357"/>
                  <a:pt x="198" y="376"/>
                  <a:pt x="189" y="410"/>
                </a:cubicBezTo>
                <a:cubicBezTo>
                  <a:pt x="185" y="422"/>
                  <a:pt x="177" y="436"/>
                  <a:pt x="169" y="450"/>
                </a:cubicBezTo>
                <a:cubicBezTo>
                  <a:pt x="807" y="450"/>
                  <a:pt x="807" y="450"/>
                  <a:pt x="807" y="450"/>
                </a:cubicBezTo>
                <a:cubicBezTo>
                  <a:pt x="813" y="450"/>
                  <a:pt x="819" y="451"/>
                  <a:pt x="825" y="451"/>
                </a:cubicBezTo>
                <a:cubicBezTo>
                  <a:pt x="2458" y="451"/>
                  <a:pt x="2458" y="451"/>
                  <a:pt x="2458" y="451"/>
                </a:cubicBezTo>
                <a:cubicBezTo>
                  <a:pt x="2582" y="451"/>
                  <a:pt x="2769" y="225"/>
                  <a:pt x="2769" y="225"/>
                </a:cubicBezTo>
                <a:cubicBezTo>
                  <a:pt x="2769" y="225"/>
                  <a:pt x="2582" y="2"/>
                  <a:pt x="2458" y="2"/>
                </a:cubicBezTo>
                <a:close/>
              </a:path>
            </a:pathLst>
          </a:custGeom>
          <a:solidFill>
            <a:srgbClr val="C27BA0"/>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84" name="Google Shape;1184;g2ba552e721a_1_33"/>
          <p:cNvSpPr/>
          <p:nvPr/>
        </p:nvSpPr>
        <p:spPr>
          <a:xfrm>
            <a:off x="908612" y="5170648"/>
            <a:ext cx="5551453" cy="947809"/>
          </a:xfrm>
          <a:custGeom>
            <a:avLst/>
            <a:gdLst/>
            <a:ahLst/>
            <a:cxnLst/>
            <a:rect l="l" t="t" r="r" b="b"/>
            <a:pathLst>
              <a:path w="2628" h="449" extrusionOk="0">
                <a:moveTo>
                  <a:pt x="2317" y="1"/>
                </a:moveTo>
                <a:cubicBezTo>
                  <a:pt x="1588" y="1"/>
                  <a:pt x="1588" y="1"/>
                  <a:pt x="1588" y="1"/>
                </a:cubicBezTo>
                <a:cubicBezTo>
                  <a:pt x="1588" y="0"/>
                  <a:pt x="1588" y="0"/>
                  <a:pt x="1588" y="0"/>
                </a:cubicBezTo>
                <a:cubicBezTo>
                  <a:pt x="863" y="0"/>
                  <a:pt x="863" y="0"/>
                  <a:pt x="863" y="0"/>
                </a:cubicBezTo>
                <a:cubicBezTo>
                  <a:pt x="863" y="0"/>
                  <a:pt x="863" y="0"/>
                  <a:pt x="863" y="0"/>
                </a:cubicBezTo>
                <a:cubicBezTo>
                  <a:pt x="28" y="0"/>
                  <a:pt x="28" y="0"/>
                  <a:pt x="28" y="0"/>
                </a:cubicBezTo>
                <a:cubicBezTo>
                  <a:pt x="27" y="0"/>
                  <a:pt x="27" y="0"/>
                  <a:pt x="27" y="0"/>
                </a:cubicBezTo>
                <a:cubicBezTo>
                  <a:pt x="13" y="25"/>
                  <a:pt x="0" y="53"/>
                  <a:pt x="19" y="81"/>
                </a:cubicBezTo>
                <a:cubicBezTo>
                  <a:pt x="48" y="124"/>
                  <a:pt x="280" y="110"/>
                  <a:pt x="343" y="158"/>
                </a:cubicBezTo>
                <a:cubicBezTo>
                  <a:pt x="405" y="206"/>
                  <a:pt x="443" y="381"/>
                  <a:pt x="433" y="449"/>
                </a:cubicBezTo>
                <a:cubicBezTo>
                  <a:pt x="433" y="449"/>
                  <a:pt x="2317" y="449"/>
                  <a:pt x="2317" y="449"/>
                </a:cubicBezTo>
                <a:cubicBezTo>
                  <a:pt x="2441" y="449"/>
                  <a:pt x="2628" y="223"/>
                  <a:pt x="2628" y="223"/>
                </a:cubicBezTo>
                <a:cubicBezTo>
                  <a:pt x="2628" y="223"/>
                  <a:pt x="2441" y="1"/>
                  <a:pt x="2317" y="1"/>
                </a:cubicBezTo>
                <a:close/>
              </a:path>
            </a:pathLst>
          </a:custGeom>
          <a:solidFill>
            <a:srgbClr val="8E7CC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85" name="Google Shape;1185;g2ba552e721a_1_33"/>
          <p:cNvSpPr txBox="1"/>
          <p:nvPr/>
        </p:nvSpPr>
        <p:spPr>
          <a:xfrm>
            <a:off x="1651001" y="4570811"/>
            <a:ext cx="2980200" cy="246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lt-LT" sz="1600" b="1" i="0" u="none" strike="noStrike" cap="none">
                <a:solidFill>
                  <a:srgbClr val="FFFFFF"/>
                </a:solidFill>
                <a:latin typeface="Roboto"/>
                <a:ea typeface="Roboto"/>
                <a:cs typeface="Roboto"/>
                <a:sym typeface="Roboto"/>
              </a:rPr>
              <a:t>Išsilavinimas</a:t>
            </a:r>
            <a:endParaRPr sz="1600" b="0" i="0" u="none" strike="noStrike" cap="none">
              <a:solidFill>
                <a:srgbClr val="FFFFFF"/>
              </a:solidFill>
              <a:latin typeface="Roboto"/>
              <a:ea typeface="Roboto"/>
              <a:cs typeface="Roboto"/>
              <a:sym typeface="Roboto"/>
            </a:endParaRPr>
          </a:p>
        </p:txBody>
      </p:sp>
      <p:sp>
        <p:nvSpPr>
          <p:cNvPr id="1186" name="Google Shape;1186;g2ba552e721a_1_33"/>
          <p:cNvSpPr txBox="1"/>
          <p:nvPr/>
        </p:nvSpPr>
        <p:spPr>
          <a:xfrm>
            <a:off x="1914364" y="5521442"/>
            <a:ext cx="2716800" cy="246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lt-LT" sz="1600" b="1" i="0" u="none" strike="noStrike" cap="none">
                <a:solidFill>
                  <a:srgbClr val="FFFFFF"/>
                </a:solidFill>
                <a:latin typeface="Roboto"/>
                <a:ea typeface="Roboto"/>
                <a:cs typeface="Roboto"/>
                <a:sym typeface="Roboto"/>
              </a:rPr>
              <a:t>Emocinis</a:t>
            </a:r>
            <a:endParaRPr sz="1600" b="0" i="0" u="none" strike="noStrike" cap="none">
              <a:solidFill>
                <a:srgbClr val="FFFFFF"/>
              </a:solidFill>
              <a:latin typeface="Roboto"/>
              <a:ea typeface="Roboto"/>
              <a:cs typeface="Roboto"/>
              <a:sym typeface="Roboto"/>
            </a:endParaRPr>
          </a:p>
        </p:txBody>
      </p:sp>
      <p:sp>
        <p:nvSpPr>
          <p:cNvPr id="1187" name="Google Shape;1187;g2ba552e721a_1_33"/>
          <p:cNvSpPr txBox="1"/>
          <p:nvPr/>
        </p:nvSpPr>
        <p:spPr>
          <a:xfrm>
            <a:off x="1914364" y="3625822"/>
            <a:ext cx="2716800" cy="246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lt-LT" sz="1600" b="1" i="0" u="none" strike="noStrike" cap="none">
                <a:solidFill>
                  <a:srgbClr val="FFFFFF"/>
                </a:solidFill>
                <a:latin typeface="Roboto"/>
                <a:ea typeface="Roboto"/>
                <a:cs typeface="Roboto"/>
                <a:sym typeface="Roboto"/>
              </a:rPr>
              <a:t>Vertybės</a:t>
            </a:r>
            <a:endParaRPr sz="1600" b="0" i="0" u="none" strike="noStrike" cap="none">
              <a:solidFill>
                <a:srgbClr val="FFFFFF"/>
              </a:solidFill>
              <a:latin typeface="Roboto"/>
              <a:ea typeface="Roboto"/>
              <a:cs typeface="Roboto"/>
              <a:sym typeface="Roboto"/>
            </a:endParaRPr>
          </a:p>
        </p:txBody>
      </p:sp>
      <p:sp>
        <p:nvSpPr>
          <p:cNvPr id="1188" name="Google Shape;1188;g2ba552e721a_1_33"/>
          <p:cNvSpPr/>
          <p:nvPr/>
        </p:nvSpPr>
        <p:spPr>
          <a:xfrm>
            <a:off x="4884816" y="3428703"/>
            <a:ext cx="640456" cy="640456"/>
          </a:xfrm>
          <a:custGeom>
            <a:avLst/>
            <a:gdLst/>
            <a:ahLst/>
            <a:cxnLst/>
            <a:rect l="l" t="t" r="r" b="b"/>
            <a:pathLst>
              <a:path w="68" h="68" extrusionOk="0">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89" name="Google Shape;1189;g2ba552e721a_1_33"/>
          <p:cNvSpPr/>
          <p:nvPr/>
        </p:nvSpPr>
        <p:spPr>
          <a:xfrm>
            <a:off x="4927687" y="2543072"/>
            <a:ext cx="554715" cy="516099"/>
          </a:xfrm>
          <a:custGeom>
            <a:avLst/>
            <a:gdLst/>
            <a:ahLst/>
            <a:cxnLst/>
            <a:rect l="l" t="t" r="r" b="b"/>
            <a:pathLst>
              <a:path w="73" h="68" extrusionOk="0">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Roboto"/>
              <a:ea typeface="Roboto"/>
              <a:cs typeface="Roboto"/>
              <a:sym typeface="Roboto"/>
            </a:endParaRPr>
          </a:p>
        </p:txBody>
      </p:sp>
      <p:sp>
        <p:nvSpPr>
          <p:cNvPr id="1190" name="Google Shape;1190;g2ba552e721a_1_33"/>
          <p:cNvSpPr txBox="1"/>
          <p:nvPr/>
        </p:nvSpPr>
        <p:spPr>
          <a:xfrm>
            <a:off x="1914364" y="2678012"/>
            <a:ext cx="2716800" cy="2463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lt-LT" sz="1600" b="1" i="0" u="none" strike="noStrike" cap="none">
                <a:solidFill>
                  <a:srgbClr val="FFFFFF"/>
                </a:solidFill>
                <a:latin typeface="Roboto"/>
                <a:ea typeface="Roboto"/>
                <a:cs typeface="Roboto"/>
                <a:sym typeface="Roboto"/>
              </a:rPr>
              <a:t>Giminystės ryšys</a:t>
            </a:r>
            <a:endParaRPr sz="1600" b="0" i="0" u="none" strike="noStrike" cap="none">
              <a:solidFill>
                <a:srgbClr val="FFFFFF"/>
              </a:solidFill>
              <a:latin typeface="Roboto"/>
              <a:ea typeface="Roboto"/>
              <a:cs typeface="Roboto"/>
              <a:sym typeface="Roboto"/>
            </a:endParaRPr>
          </a:p>
        </p:txBody>
      </p:sp>
      <p:grpSp>
        <p:nvGrpSpPr>
          <p:cNvPr id="1191" name="Google Shape;1191;g2ba552e721a_1_33"/>
          <p:cNvGrpSpPr/>
          <p:nvPr/>
        </p:nvGrpSpPr>
        <p:grpSpPr>
          <a:xfrm>
            <a:off x="8024337" y="2326977"/>
            <a:ext cx="3456315" cy="654310"/>
            <a:chOff x="1315498" y="1112032"/>
            <a:chExt cx="2592301" cy="490745"/>
          </a:xfrm>
        </p:grpSpPr>
        <p:sp>
          <p:nvSpPr>
            <p:cNvPr id="1192" name="Google Shape;1192;g2ba552e721a_1_33"/>
            <p:cNvSpPr txBox="1"/>
            <p:nvPr/>
          </p:nvSpPr>
          <p:spPr>
            <a:xfrm>
              <a:off x="1315499" y="1112032"/>
              <a:ext cx="2592300" cy="1848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47F83"/>
                </a:buClr>
                <a:buSzPts val="1600"/>
                <a:buFont typeface="Roboto"/>
                <a:buNone/>
              </a:pPr>
              <a:r>
                <a:rPr lang="lt-LT" sz="1600" b="1" i="0" u="none" strike="noStrike" cap="none">
                  <a:solidFill>
                    <a:srgbClr val="747F83"/>
                  </a:solidFill>
                  <a:latin typeface="Roboto"/>
                  <a:ea typeface="Roboto"/>
                  <a:cs typeface="Roboto"/>
                  <a:sym typeface="Roboto"/>
                </a:rPr>
                <a:t>X</a:t>
              </a:r>
              <a:endParaRPr sz="1600" b="1" i="0" u="none" strike="noStrike" cap="none">
                <a:solidFill>
                  <a:srgbClr val="747F83"/>
                </a:solidFill>
                <a:latin typeface="Roboto"/>
                <a:ea typeface="Roboto"/>
                <a:cs typeface="Roboto"/>
                <a:sym typeface="Roboto"/>
              </a:endParaRPr>
            </a:p>
          </p:txBody>
        </p:sp>
        <p:sp>
          <p:nvSpPr>
            <p:cNvPr id="1193" name="Google Shape;1193;g2ba552e721a_1_33"/>
            <p:cNvSpPr txBox="1"/>
            <p:nvPr/>
          </p:nvSpPr>
          <p:spPr>
            <a:xfrm>
              <a:off x="1315498" y="1448877"/>
              <a:ext cx="2592300" cy="153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929292"/>
                </a:buClr>
                <a:buSzPts val="1333"/>
                <a:buFont typeface="Roboto"/>
                <a:buNone/>
              </a:pPr>
              <a:r>
                <a:rPr lang="lt-LT" sz="1333" b="0" i="0" u="none" strike="noStrike" cap="none">
                  <a:solidFill>
                    <a:srgbClr val="929292"/>
                  </a:solidFill>
                  <a:latin typeface="Roboto"/>
                  <a:ea typeface="Roboto"/>
                  <a:cs typeface="Roboto"/>
                  <a:sym typeface="Roboto"/>
                </a:rPr>
                <a:t>Vaikai ir anūkai</a:t>
              </a:r>
              <a:endParaRPr sz="1333" b="0" i="0" u="none" strike="noStrike" cap="none">
                <a:solidFill>
                  <a:srgbClr val="929292"/>
                </a:solidFill>
                <a:latin typeface="Roboto"/>
                <a:ea typeface="Roboto"/>
                <a:cs typeface="Roboto"/>
                <a:sym typeface="Roboto"/>
              </a:endParaRPr>
            </a:p>
          </p:txBody>
        </p:sp>
      </p:grpSp>
      <p:sp>
        <p:nvSpPr>
          <p:cNvPr id="1194" name="Google Shape;1194;g2ba552e721a_1_33"/>
          <p:cNvSpPr txBox="1"/>
          <p:nvPr/>
        </p:nvSpPr>
        <p:spPr>
          <a:xfrm>
            <a:off x="6839859" y="2187998"/>
            <a:ext cx="942600" cy="985200"/>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747F83"/>
              </a:buClr>
              <a:buSzPts val="6400"/>
              <a:buFont typeface="Roboto"/>
              <a:buNone/>
            </a:pPr>
            <a:r>
              <a:rPr lang="lt-LT" sz="6400" b="1" i="0" u="none" strike="noStrike" cap="none">
                <a:solidFill>
                  <a:srgbClr val="FF9900"/>
                </a:solidFill>
                <a:latin typeface="Roboto"/>
                <a:ea typeface="Roboto"/>
                <a:cs typeface="Roboto"/>
                <a:sym typeface="Roboto"/>
              </a:rPr>
              <a:t>01</a:t>
            </a:r>
            <a:endParaRPr sz="1400" b="0" i="0" u="none" strike="noStrike" cap="none">
              <a:solidFill>
                <a:srgbClr val="FF9900"/>
              </a:solidFill>
              <a:latin typeface="Arial"/>
              <a:ea typeface="Arial"/>
              <a:cs typeface="Arial"/>
              <a:sym typeface="Arial"/>
            </a:endParaRPr>
          </a:p>
        </p:txBody>
      </p:sp>
      <p:grpSp>
        <p:nvGrpSpPr>
          <p:cNvPr id="1195" name="Google Shape;1195;g2ba552e721a_1_33"/>
          <p:cNvGrpSpPr/>
          <p:nvPr/>
        </p:nvGrpSpPr>
        <p:grpSpPr>
          <a:xfrm>
            <a:off x="8024326" y="3305806"/>
            <a:ext cx="3743930" cy="545764"/>
            <a:chOff x="1315490" y="1183999"/>
            <a:chExt cx="2808018" cy="409333"/>
          </a:xfrm>
        </p:grpSpPr>
        <p:sp>
          <p:nvSpPr>
            <p:cNvPr id="1196" name="Google Shape;1196;g2ba552e721a_1_33"/>
            <p:cNvSpPr txBox="1"/>
            <p:nvPr/>
          </p:nvSpPr>
          <p:spPr>
            <a:xfrm>
              <a:off x="1315490" y="1183999"/>
              <a:ext cx="2592300" cy="1848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949494"/>
                </a:buClr>
                <a:buSzPts val="1600"/>
                <a:buFont typeface="Roboto"/>
                <a:buNone/>
              </a:pPr>
              <a:r>
                <a:rPr lang="lt-LT" sz="1600" b="1" i="0" u="none" strike="noStrike" cap="none">
                  <a:solidFill>
                    <a:srgbClr val="949494"/>
                  </a:solidFill>
                  <a:latin typeface="Roboto"/>
                  <a:ea typeface="Roboto"/>
                  <a:cs typeface="Roboto"/>
                  <a:sym typeface="Roboto"/>
                </a:rPr>
                <a:t>X</a:t>
              </a:r>
              <a:endParaRPr sz="1600" b="1" i="0" u="none" strike="noStrike" cap="none">
                <a:solidFill>
                  <a:srgbClr val="949494"/>
                </a:solidFill>
                <a:latin typeface="Roboto"/>
                <a:ea typeface="Roboto"/>
                <a:cs typeface="Roboto"/>
                <a:sym typeface="Roboto"/>
              </a:endParaRPr>
            </a:p>
          </p:txBody>
        </p:sp>
        <p:sp>
          <p:nvSpPr>
            <p:cNvPr id="1197" name="Google Shape;1197;g2ba552e721a_1_33"/>
            <p:cNvSpPr txBox="1"/>
            <p:nvPr/>
          </p:nvSpPr>
          <p:spPr>
            <a:xfrm>
              <a:off x="1315508" y="1439432"/>
              <a:ext cx="2808000" cy="153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929292"/>
                </a:buClr>
                <a:buSzPts val="1333"/>
                <a:buFont typeface="Roboto"/>
                <a:buNone/>
              </a:pPr>
              <a:r>
                <a:rPr lang="lt-LT" sz="1333" b="0" i="0" u="none" strike="noStrike" cap="none">
                  <a:solidFill>
                    <a:srgbClr val="929292"/>
                  </a:solidFill>
                  <a:latin typeface="Roboto"/>
                  <a:ea typeface="Roboto"/>
                  <a:cs typeface="Roboto"/>
                  <a:sym typeface="Roboto"/>
                </a:rPr>
                <a:t>Šeima, sveika gyvensena, žinios, visavertiškumas </a:t>
              </a:r>
              <a:endParaRPr sz="1333" b="0" i="0" u="none" strike="noStrike" cap="none">
                <a:solidFill>
                  <a:srgbClr val="929292"/>
                </a:solidFill>
                <a:latin typeface="Roboto"/>
                <a:ea typeface="Roboto"/>
                <a:cs typeface="Roboto"/>
                <a:sym typeface="Roboto"/>
              </a:endParaRPr>
            </a:p>
          </p:txBody>
        </p:sp>
      </p:grpSp>
      <p:sp>
        <p:nvSpPr>
          <p:cNvPr id="1198" name="Google Shape;1198;g2ba552e721a_1_33"/>
          <p:cNvSpPr txBox="1"/>
          <p:nvPr/>
        </p:nvSpPr>
        <p:spPr>
          <a:xfrm>
            <a:off x="6839859" y="3152612"/>
            <a:ext cx="942600" cy="985200"/>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949494"/>
              </a:buClr>
              <a:buSzPts val="6400"/>
              <a:buFont typeface="Roboto"/>
              <a:buNone/>
            </a:pPr>
            <a:r>
              <a:rPr lang="lt-LT" sz="6400" b="1" i="0" u="none" strike="noStrike" cap="none">
                <a:solidFill>
                  <a:srgbClr val="E06666"/>
                </a:solidFill>
                <a:latin typeface="Roboto"/>
                <a:ea typeface="Roboto"/>
                <a:cs typeface="Roboto"/>
                <a:sym typeface="Roboto"/>
              </a:rPr>
              <a:t>02</a:t>
            </a:r>
            <a:endParaRPr sz="1400" b="0" i="0" u="none" strike="noStrike" cap="none">
              <a:solidFill>
                <a:srgbClr val="E06666"/>
              </a:solidFill>
              <a:latin typeface="Arial"/>
              <a:ea typeface="Arial"/>
              <a:cs typeface="Arial"/>
              <a:sym typeface="Arial"/>
            </a:endParaRPr>
          </a:p>
        </p:txBody>
      </p:sp>
      <p:grpSp>
        <p:nvGrpSpPr>
          <p:cNvPr id="1199" name="Google Shape;1199;g2ba552e721a_1_33"/>
          <p:cNvGrpSpPr/>
          <p:nvPr/>
        </p:nvGrpSpPr>
        <p:grpSpPr>
          <a:xfrm>
            <a:off x="8024413" y="4192595"/>
            <a:ext cx="3847763" cy="721681"/>
            <a:chOff x="1315499" y="1112032"/>
            <a:chExt cx="2592308" cy="541274"/>
          </a:xfrm>
        </p:grpSpPr>
        <p:sp>
          <p:nvSpPr>
            <p:cNvPr id="1200" name="Google Shape;1200;g2ba552e721a_1_33"/>
            <p:cNvSpPr txBox="1"/>
            <p:nvPr/>
          </p:nvSpPr>
          <p:spPr>
            <a:xfrm>
              <a:off x="1315499" y="1112032"/>
              <a:ext cx="2592300" cy="1848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B6AF9D"/>
                </a:buClr>
                <a:buSzPts val="1600"/>
                <a:buFont typeface="Roboto"/>
                <a:buNone/>
              </a:pPr>
              <a:r>
                <a:rPr lang="lt-LT" sz="1600" b="1" i="0" u="none" strike="noStrike" cap="none">
                  <a:solidFill>
                    <a:srgbClr val="B6AF9D"/>
                  </a:solidFill>
                  <a:latin typeface="Roboto"/>
                  <a:ea typeface="Roboto"/>
                  <a:cs typeface="Roboto"/>
                  <a:sym typeface="Roboto"/>
                </a:rPr>
                <a:t>X</a:t>
              </a:r>
              <a:endParaRPr sz="1600" b="1" i="0" u="none" strike="noStrike" cap="none">
                <a:solidFill>
                  <a:srgbClr val="B6AF9D"/>
                </a:solidFill>
                <a:latin typeface="Roboto"/>
                <a:ea typeface="Roboto"/>
                <a:cs typeface="Roboto"/>
                <a:sym typeface="Roboto"/>
              </a:endParaRPr>
            </a:p>
          </p:txBody>
        </p:sp>
        <p:sp>
          <p:nvSpPr>
            <p:cNvPr id="1201" name="Google Shape;1201;g2ba552e721a_1_33"/>
            <p:cNvSpPr txBox="1"/>
            <p:nvPr/>
          </p:nvSpPr>
          <p:spPr>
            <a:xfrm>
              <a:off x="1315507" y="1345506"/>
              <a:ext cx="2592300" cy="3078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929292"/>
                </a:buClr>
                <a:buSzPts val="1333"/>
                <a:buFont typeface="Roboto"/>
                <a:buNone/>
              </a:pPr>
              <a:r>
                <a:rPr lang="lt-LT" sz="1333" b="0" i="0" u="none" strike="noStrike" cap="none">
                  <a:solidFill>
                    <a:srgbClr val="929292"/>
                  </a:solidFill>
                  <a:latin typeface="Roboto"/>
                  <a:ea typeface="Roboto"/>
                  <a:cs typeface="Roboto"/>
                  <a:sym typeface="Roboto"/>
                </a:rPr>
                <a:t>Aukštasis ir aukštesnysis, atviras naujovėms, plačių pažiūrų</a:t>
              </a:r>
              <a:endParaRPr sz="1333" b="0" i="0" u="none" strike="noStrike" cap="none">
                <a:solidFill>
                  <a:srgbClr val="929292"/>
                </a:solidFill>
                <a:latin typeface="Roboto"/>
                <a:ea typeface="Roboto"/>
                <a:cs typeface="Roboto"/>
                <a:sym typeface="Roboto"/>
              </a:endParaRPr>
            </a:p>
          </p:txBody>
        </p:sp>
      </p:grpSp>
      <p:sp>
        <p:nvSpPr>
          <p:cNvPr id="1202" name="Google Shape;1202;g2ba552e721a_1_33"/>
          <p:cNvSpPr txBox="1"/>
          <p:nvPr/>
        </p:nvSpPr>
        <p:spPr>
          <a:xfrm>
            <a:off x="6839859" y="4135360"/>
            <a:ext cx="942600" cy="985200"/>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B6AF9D"/>
              </a:buClr>
              <a:buSzPts val="6400"/>
              <a:buFont typeface="Roboto"/>
              <a:buNone/>
            </a:pPr>
            <a:r>
              <a:rPr lang="lt-LT" sz="6400" b="1" i="0" u="none" strike="noStrike" cap="none">
                <a:solidFill>
                  <a:srgbClr val="C27BA0"/>
                </a:solidFill>
                <a:latin typeface="Roboto"/>
                <a:ea typeface="Roboto"/>
                <a:cs typeface="Roboto"/>
                <a:sym typeface="Roboto"/>
              </a:rPr>
              <a:t>03</a:t>
            </a:r>
            <a:endParaRPr sz="1400" b="0" i="0" u="none" strike="noStrike" cap="none">
              <a:solidFill>
                <a:srgbClr val="C27BA0"/>
              </a:solidFill>
              <a:latin typeface="Arial"/>
              <a:ea typeface="Arial"/>
              <a:cs typeface="Arial"/>
              <a:sym typeface="Arial"/>
            </a:endParaRPr>
          </a:p>
        </p:txBody>
      </p:sp>
      <p:grpSp>
        <p:nvGrpSpPr>
          <p:cNvPr id="1203" name="Google Shape;1203;g2ba552e721a_1_33"/>
          <p:cNvGrpSpPr/>
          <p:nvPr/>
        </p:nvGrpSpPr>
        <p:grpSpPr>
          <a:xfrm>
            <a:off x="8024326" y="5170654"/>
            <a:ext cx="3847929" cy="1056875"/>
            <a:chOff x="1315490" y="1094704"/>
            <a:chExt cx="2886019" cy="792676"/>
          </a:xfrm>
        </p:grpSpPr>
        <p:sp>
          <p:nvSpPr>
            <p:cNvPr id="1204" name="Google Shape;1204;g2ba552e721a_1_33"/>
            <p:cNvSpPr txBox="1"/>
            <p:nvPr/>
          </p:nvSpPr>
          <p:spPr>
            <a:xfrm>
              <a:off x="1315490" y="1094704"/>
              <a:ext cx="2592300" cy="1848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ACD0C0"/>
                </a:buClr>
                <a:buSzPts val="1600"/>
                <a:buFont typeface="Roboto"/>
                <a:buNone/>
              </a:pPr>
              <a:r>
                <a:rPr lang="lt-LT" sz="1600" b="1" i="0" u="none" strike="noStrike" cap="none">
                  <a:solidFill>
                    <a:srgbClr val="8E7CC3"/>
                  </a:solidFill>
                  <a:latin typeface="Roboto"/>
                  <a:ea typeface="Roboto"/>
                  <a:cs typeface="Roboto"/>
                  <a:sym typeface="Roboto"/>
                </a:rPr>
                <a:t>X</a:t>
              </a:r>
              <a:endParaRPr sz="1600" b="1" i="0" u="none" strike="noStrike" cap="none">
                <a:solidFill>
                  <a:srgbClr val="8E7CC3"/>
                </a:solidFill>
                <a:latin typeface="Roboto"/>
                <a:ea typeface="Roboto"/>
                <a:cs typeface="Roboto"/>
                <a:sym typeface="Roboto"/>
              </a:endParaRPr>
            </a:p>
          </p:txBody>
        </p:sp>
        <p:sp>
          <p:nvSpPr>
            <p:cNvPr id="1205" name="Google Shape;1205;g2ba552e721a_1_33"/>
            <p:cNvSpPr txBox="1"/>
            <p:nvPr/>
          </p:nvSpPr>
          <p:spPr>
            <a:xfrm>
              <a:off x="1315509" y="1271780"/>
              <a:ext cx="2886000" cy="6156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929292"/>
                </a:buClr>
                <a:buSzPts val="1333"/>
                <a:buFont typeface="Roboto"/>
                <a:buNone/>
              </a:pPr>
              <a:r>
                <a:rPr lang="lt-LT" sz="1333" b="0" i="0" u="none" strike="noStrike" cap="none">
                  <a:solidFill>
                    <a:srgbClr val="929292"/>
                  </a:solidFill>
                  <a:latin typeface="Roboto"/>
                  <a:ea typeface="Roboto"/>
                  <a:cs typeface="Roboto"/>
                  <a:sym typeface="Roboto"/>
                </a:rPr>
                <a:t>Kaltės jausmo sumažinimas, kad negali skirti pakankamai laiko tėvams; daugiau laiko pasiliekant asmeniniams prioritetams, darnesni santykiai su tėvais.</a:t>
              </a:r>
              <a:endParaRPr sz="1333" b="0" i="0" u="none" strike="noStrike" cap="none">
                <a:solidFill>
                  <a:srgbClr val="929292"/>
                </a:solidFill>
                <a:latin typeface="Roboto"/>
                <a:ea typeface="Roboto"/>
                <a:cs typeface="Roboto"/>
                <a:sym typeface="Roboto"/>
              </a:endParaRPr>
            </a:p>
          </p:txBody>
        </p:sp>
      </p:grpSp>
      <p:sp>
        <p:nvSpPr>
          <p:cNvPr id="1206" name="Google Shape;1206;g2ba552e721a_1_33"/>
          <p:cNvSpPr txBox="1"/>
          <p:nvPr/>
        </p:nvSpPr>
        <p:spPr>
          <a:xfrm>
            <a:off x="6839859" y="5136516"/>
            <a:ext cx="942600" cy="985200"/>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ACD0C0"/>
              </a:buClr>
              <a:buSzPts val="6400"/>
              <a:buFont typeface="Roboto"/>
              <a:buNone/>
            </a:pPr>
            <a:r>
              <a:rPr lang="lt-LT" sz="6400" b="1" i="0" u="none" strike="noStrike" cap="none">
                <a:solidFill>
                  <a:srgbClr val="8E7CC3"/>
                </a:solidFill>
                <a:latin typeface="Roboto"/>
                <a:ea typeface="Roboto"/>
                <a:cs typeface="Roboto"/>
                <a:sym typeface="Roboto"/>
              </a:rPr>
              <a:t>04</a:t>
            </a:r>
            <a:endParaRPr sz="1400" b="0" i="0" u="none" strike="noStrike" cap="none">
              <a:solidFill>
                <a:srgbClr val="8E7CC3"/>
              </a:solidFill>
              <a:latin typeface="Arial"/>
              <a:ea typeface="Arial"/>
              <a:cs typeface="Arial"/>
              <a:sym typeface="Arial"/>
            </a:endParaRPr>
          </a:p>
        </p:txBody>
      </p:sp>
      <p:pic>
        <p:nvPicPr>
          <p:cNvPr id="1207" name="Google Shape;1207;g2ba552e721a_1_33"/>
          <p:cNvPicPr preferRelativeResize="0"/>
          <p:nvPr/>
        </p:nvPicPr>
        <p:blipFill rotWithShape="1">
          <a:blip r:embed="rId3">
            <a:alphaModFix/>
          </a:blip>
          <a:srcRect/>
          <a:stretch/>
        </p:blipFill>
        <p:spPr>
          <a:xfrm>
            <a:off x="107512" y="137225"/>
            <a:ext cx="1412120" cy="641401"/>
          </a:xfrm>
          <a:prstGeom prst="rect">
            <a:avLst/>
          </a:prstGeom>
          <a:noFill/>
          <a:ln>
            <a:noFill/>
          </a:ln>
        </p:spPr>
      </p:pic>
      <p:pic>
        <p:nvPicPr>
          <p:cNvPr id="1208" name="Google Shape;1208;g2ba552e721a_1_33"/>
          <p:cNvPicPr preferRelativeResize="0"/>
          <p:nvPr/>
        </p:nvPicPr>
        <p:blipFill rotWithShape="1">
          <a:blip r:embed="rId4">
            <a:alphaModFix/>
          </a:blip>
          <a:srcRect/>
          <a:stretch/>
        </p:blipFill>
        <p:spPr>
          <a:xfrm>
            <a:off x="4923575" y="5327983"/>
            <a:ext cx="640451" cy="640516"/>
          </a:xfrm>
          <a:prstGeom prst="rect">
            <a:avLst/>
          </a:prstGeom>
          <a:noFill/>
          <a:ln>
            <a:noFill/>
          </a:ln>
        </p:spPr>
      </p:pic>
      <p:pic>
        <p:nvPicPr>
          <p:cNvPr id="1209" name="Google Shape;1209;g2ba552e721a_1_33"/>
          <p:cNvPicPr preferRelativeResize="0"/>
          <p:nvPr/>
        </p:nvPicPr>
        <p:blipFill rotWithShape="1">
          <a:blip r:embed="rId5">
            <a:alphaModFix/>
          </a:blip>
          <a:srcRect/>
          <a:stretch/>
        </p:blipFill>
        <p:spPr>
          <a:xfrm>
            <a:off x="4950225" y="4250763"/>
            <a:ext cx="739549" cy="739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1"/>
                                        </p:tgtEl>
                                        <p:attrNameLst>
                                          <p:attrName>style.visibility</p:attrName>
                                        </p:attrNameLst>
                                      </p:cBhvr>
                                      <p:to>
                                        <p:strVal val="visible"/>
                                      </p:to>
                                    </p:set>
                                    <p:animEffect transition="in" filter="fade">
                                      <p:cBhvr>
                                        <p:cTn id="7" dur="500"/>
                                        <p:tgtEl>
                                          <p:spTgt spid="118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189"/>
                                        </p:tgtEl>
                                        <p:attrNameLst>
                                          <p:attrName>style.visibility</p:attrName>
                                        </p:attrNameLst>
                                      </p:cBhvr>
                                      <p:to>
                                        <p:strVal val="visible"/>
                                      </p:to>
                                    </p:set>
                                    <p:anim calcmode="lin" valueType="num">
                                      <p:cBhvr additive="base">
                                        <p:cTn id="11" dur="500"/>
                                        <p:tgtEl>
                                          <p:spTgt spid="1189"/>
                                        </p:tgtEl>
                                        <p:attrNameLst>
                                          <p:attrName>ppt_w</p:attrName>
                                        </p:attrNameLst>
                                      </p:cBhvr>
                                      <p:tavLst>
                                        <p:tav tm="0">
                                          <p:val>
                                            <p:strVal val="0"/>
                                          </p:val>
                                        </p:tav>
                                        <p:tav tm="100000">
                                          <p:val>
                                            <p:strVal val="#ppt_w"/>
                                          </p:val>
                                        </p:tav>
                                      </p:tavLst>
                                    </p:anim>
                                    <p:anim calcmode="lin" valueType="num">
                                      <p:cBhvr additive="base">
                                        <p:cTn id="12" dur="500"/>
                                        <p:tgtEl>
                                          <p:spTgt spid="1189"/>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1190"/>
                                        </p:tgtEl>
                                        <p:attrNameLst>
                                          <p:attrName>style.visibility</p:attrName>
                                        </p:attrNameLst>
                                      </p:cBhvr>
                                      <p:to>
                                        <p:strVal val="visible"/>
                                      </p:to>
                                    </p:set>
                                    <p:animEffect transition="in" filter="fade">
                                      <p:cBhvr>
                                        <p:cTn id="15" dur="500"/>
                                        <p:tgtEl>
                                          <p:spTgt spid="1190"/>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1194"/>
                                        </p:tgtEl>
                                        <p:attrNameLst>
                                          <p:attrName>style.visibility</p:attrName>
                                        </p:attrNameLst>
                                      </p:cBhvr>
                                      <p:to>
                                        <p:strVal val="visible"/>
                                      </p:to>
                                    </p:set>
                                    <p:anim calcmode="lin" valueType="num">
                                      <p:cBhvr additive="base">
                                        <p:cTn id="19" dur="500"/>
                                        <p:tgtEl>
                                          <p:spTgt spid="1194"/>
                                        </p:tgtEl>
                                        <p:attrNameLst>
                                          <p:attrName>ppt_w</p:attrName>
                                        </p:attrNameLst>
                                      </p:cBhvr>
                                      <p:tavLst>
                                        <p:tav tm="0">
                                          <p:val>
                                            <p:strVal val="0"/>
                                          </p:val>
                                        </p:tav>
                                        <p:tav tm="100000">
                                          <p:val>
                                            <p:strVal val="#ppt_w"/>
                                          </p:val>
                                        </p:tav>
                                      </p:tavLst>
                                    </p:anim>
                                    <p:anim calcmode="lin" valueType="num">
                                      <p:cBhvr additive="base">
                                        <p:cTn id="20" dur="500"/>
                                        <p:tgtEl>
                                          <p:spTgt spid="1194"/>
                                        </p:tgtEl>
                                        <p:attrNameLst>
                                          <p:attrName>ppt_h</p:attrName>
                                        </p:attrNameLst>
                                      </p:cBhvr>
                                      <p:tavLst>
                                        <p:tav tm="0">
                                          <p:val>
                                            <p:strVal val="0"/>
                                          </p:val>
                                        </p:tav>
                                        <p:tav tm="100000">
                                          <p:val>
                                            <p:strVal val="#ppt_h"/>
                                          </p:val>
                                        </p:tav>
                                      </p:tavLst>
                                    </p:anim>
                                  </p:childTnLst>
                                </p:cTn>
                              </p:par>
                              <p:par>
                                <p:cTn id="21" presetID="2" presetClass="entr" presetSubtype="2" fill="hold" nodeType="withEffect">
                                  <p:stCondLst>
                                    <p:cond delay="0"/>
                                  </p:stCondLst>
                                  <p:childTnLst>
                                    <p:set>
                                      <p:cBhvr>
                                        <p:cTn id="22" dur="1" fill="hold">
                                          <p:stCondLst>
                                            <p:cond delay="0"/>
                                          </p:stCondLst>
                                        </p:cTn>
                                        <p:tgtEl>
                                          <p:spTgt spid="1191"/>
                                        </p:tgtEl>
                                        <p:attrNameLst>
                                          <p:attrName>style.visibility</p:attrName>
                                        </p:attrNameLst>
                                      </p:cBhvr>
                                      <p:to>
                                        <p:strVal val="visible"/>
                                      </p:to>
                                    </p:set>
                                    <p:anim calcmode="lin" valueType="num">
                                      <p:cBhvr additive="base">
                                        <p:cTn id="23" dur="500"/>
                                        <p:tgtEl>
                                          <p:spTgt spid="1191"/>
                                        </p:tgtEl>
                                        <p:attrNameLst>
                                          <p:attrName>ppt_x</p:attrName>
                                        </p:attrNameLst>
                                      </p:cBhvr>
                                      <p:tavLst>
                                        <p:tav tm="0">
                                          <p:val>
                                            <p:strVal val="#ppt_x+1"/>
                                          </p:val>
                                        </p:tav>
                                        <p:tav tm="100000">
                                          <p:val>
                                            <p:strVal val="#ppt_x"/>
                                          </p:val>
                                        </p:tav>
                                      </p:tavLst>
                                    </p:anim>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82"/>
                                        </p:tgtEl>
                                        <p:attrNameLst>
                                          <p:attrName>style.visibility</p:attrName>
                                        </p:attrNameLst>
                                      </p:cBhvr>
                                      <p:to>
                                        <p:strVal val="visible"/>
                                      </p:to>
                                    </p:set>
                                    <p:animEffect transition="in" filter="fade">
                                      <p:cBhvr>
                                        <p:cTn id="27" dur="500"/>
                                        <p:tgtEl>
                                          <p:spTgt spid="1182"/>
                                        </p:tgtEl>
                                      </p:cBhvr>
                                    </p:animEffect>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1188"/>
                                        </p:tgtEl>
                                        <p:attrNameLst>
                                          <p:attrName>style.visibility</p:attrName>
                                        </p:attrNameLst>
                                      </p:cBhvr>
                                      <p:to>
                                        <p:strVal val="visible"/>
                                      </p:to>
                                    </p:set>
                                    <p:anim calcmode="lin" valueType="num">
                                      <p:cBhvr additive="base">
                                        <p:cTn id="31" dur="500"/>
                                        <p:tgtEl>
                                          <p:spTgt spid="1188"/>
                                        </p:tgtEl>
                                        <p:attrNameLst>
                                          <p:attrName>ppt_w</p:attrName>
                                        </p:attrNameLst>
                                      </p:cBhvr>
                                      <p:tavLst>
                                        <p:tav tm="0">
                                          <p:val>
                                            <p:strVal val="0"/>
                                          </p:val>
                                        </p:tav>
                                        <p:tav tm="100000">
                                          <p:val>
                                            <p:strVal val="#ppt_w"/>
                                          </p:val>
                                        </p:tav>
                                      </p:tavLst>
                                    </p:anim>
                                    <p:anim calcmode="lin" valueType="num">
                                      <p:cBhvr additive="base">
                                        <p:cTn id="32" dur="500"/>
                                        <p:tgtEl>
                                          <p:spTgt spid="1188"/>
                                        </p:tgtEl>
                                        <p:attrNameLst>
                                          <p:attrName>ppt_h</p:attrName>
                                        </p:attrNameLst>
                                      </p:cBhvr>
                                      <p:tavLst>
                                        <p:tav tm="0">
                                          <p:val>
                                            <p:strVal val="0"/>
                                          </p:val>
                                        </p:tav>
                                        <p:tav tm="100000">
                                          <p:val>
                                            <p:strVal val="#ppt_h"/>
                                          </p:val>
                                        </p:tav>
                                      </p:tavLst>
                                    </p:anim>
                                  </p:childTnLst>
                                </p:cTn>
                              </p:par>
                              <p:par>
                                <p:cTn id="33" presetID="10" presetClass="entr" presetSubtype="0" fill="hold" nodeType="withEffect">
                                  <p:stCondLst>
                                    <p:cond delay="0"/>
                                  </p:stCondLst>
                                  <p:childTnLst>
                                    <p:set>
                                      <p:cBhvr>
                                        <p:cTn id="34" dur="1" fill="hold">
                                          <p:stCondLst>
                                            <p:cond delay="0"/>
                                          </p:stCondLst>
                                        </p:cTn>
                                        <p:tgtEl>
                                          <p:spTgt spid="1187"/>
                                        </p:tgtEl>
                                        <p:attrNameLst>
                                          <p:attrName>style.visibility</p:attrName>
                                        </p:attrNameLst>
                                      </p:cBhvr>
                                      <p:to>
                                        <p:strVal val="visible"/>
                                      </p:to>
                                    </p:set>
                                    <p:animEffect transition="in" filter="fade">
                                      <p:cBhvr>
                                        <p:cTn id="35" dur="500"/>
                                        <p:tgtEl>
                                          <p:spTgt spid="1187"/>
                                        </p:tgtEl>
                                      </p:cBhvr>
                                    </p:animEffect>
                                  </p:childTnLst>
                                </p:cTn>
                              </p:par>
                            </p:childTnLst>
                          </p:cTn>
                        </p:par>
                        <p:par>
                          <p:cTn id="36" fill="hold">
                            <p:stCondLst>
                              <p:cond delay="2500"/>
                            </p:stCondLst>
                            <p:childTnLst>
                              <p:par>
                                <p:cTn id="37" presetID="23" presetClass="entr" presetSubtype="16" fill="hold" nodeType="afterEffect">
                                  <p:stCondLst>
                                    <p:cond delay="0"/>
                                  </p:stCondLst>
                                  <p:childTnLst>
                                    <p:set>
                                      <p:cBhvr>
                                        <p:cTn id="38" dur="1" fill="hold">
                                          <p:stCondLst>
                                            <p:cond delay="0"/>
                                          </p:stCondLst>
                                        </p:cTn>
                                        <p:tgtEl>
                                          <p:spTgt spid="1198"/>
                                        </p:tgtEl>
                                        <p:attrNameLst>
                                          <p:attrName>style.visibility</p:attrName>
                                        </p:attrNameLst>
                                      </p:cBhvr>
                                      <p:to>
                                        <p:strVal val="visible"/>
                                      </p:to>
                                    </p:set>
                                    <p:anim calcmode="lin" valueType="num">
                                      <p:cBhvr additive="base">
                                        <p:cTn id="39" dur="500"/>
                                        <p:tgtEl>
                                          <p:spTgt spid="1198"/>
                                        </p:tgtEl>
                                        <p:attrNameLst>
                                          <p:attrName>ppt_w</p:attrName>
                                        </p:attrNameLst>
                                      </p:cBhvr>
                                      <p:tavLst>
                                        <p:tav tm="0">
                                          <p:val>
                                            <p:strVal val="0"/>
                                          </p:val>
                                        </p:tav>
                                        <p:tav tm="100000">
                                          <p:val>
                                            <p:strVal val="#ppt_w"/>
                                          </p:val>
                                        </p:tav>
                                      </p:tavLst>
                                    </p:anim>
                                    <p:anim calcmode="lin" valueType="num">
                                      <p:cBhvr additive="base">
                                        <p:cTn id="40" dur="500"/>
                                        <p:tgtEl>
                                          <p:spTgt spid="1198"/>
                                        </p:tgtEl>
                                        <p:attrNameLst>
                                          <p:attrName>ppt_h</p:attrName>
                                        </p:attrNameLst>
                                      </p:cBhvr>
                                      <p:tavLst>
                                        <p:tav tm="0">
                                          <p:val>
                                            <p:strVal val="0"/>
                                          </p:val>
                                        </p:tav>
                                        <p:tav tm="100000">
                                          <p:val>
                                            <p:strVal val="#ppt_h"/>
                                          </p:val>
                                        </p:tav>
                                      </p:tavLst>
                                    </p:anim>
                                  </p:childTnLst>
                                </p:cTn>
                              </p:par>
                              <p:par>
                                <p:cTn id="41" presetID="2" presetClass="entr" presetSubtype="2" fill="hold" nodeType="withEffect">
                                  <p:stCondLst>
                                    <p:cond delay="0"/>
                                  </p:stCondLst>
                                  <p:childTnLst>
                                    <p:set>
                                      <p:cBhvr>
                                        <p:cTn id="42" dur="1" fill="hold">
                                          <p:stCondLst>
                                            <p:cond delay="0"/>
                                          </p:stCondLst>
                                        </p:cTn>
                                        <p:tgtEl>
                                          <p:spTgt spid="1195"/>
                                        </p:tgtEl>
                                        <p:attrNameLst>
                                          <p:attrName>style.visibility</p:attrName>
                                        </p:attrNameLst>
                                      </p:cBhvr>
                                      <p:to>
                                        <p:strVal val="visible"/>
                                      </p:to>
                                    </p:set>
                                    <p:anim calcmode="lin" valueType="num">
                                      <p:cBhvr additive="base">
                                        <p:cTn id="43" dur="500"/>
                                        <p:tgtEl>
                                          <p:spTgt spid="1195"/>
                                        </p:tgtEl>
                                        <p:attrNameLst>
                                          <p:attrName>ppt_x</p:attrName>
                                        </p:attrNameLst>
                                      </p:cBhvr>
                                      <p:tavLst>
                                        <p:tav tm="0">
                                          <p:val>
                                            <p:strVal val="#ppt_x+1"/>
                                          </p:val>
                                        </p:tav>
                                        <p:tav tm="100000">
                                          <p:val>
                                            <p:strVal val="#ppt_x"/>
                                          </p:val>
                                        </p:tav>
                                      </p:tavLst>
                                    </p:anim>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1183"/>
                                        </p:tgtEl>
                                        <p:attrNameLst>
                                          <p:attrName>style.visibility</p:attrName>
                                        </p:attrNameLst>
                                      </p:cBhvr>
                                      <p:to>
                                        <p:strVal val="visible"/>
                                      </p:to>
                                    </p:set>
                                    <p:animEffect transition="in" filter="fade">
                                      <p:cBhvr>
                                        <p:cTn id="47" dur="500"/>
                                        <p:tgtEl>
                                          <p:spTgt spid="1183"/>
                                        </p:tgtEl>
                                      </p:cBhvr>
                                    </p:animEffect>
                                  </p:childTnLst>
                                </p:cTn>
                              </p:par>
                            </p:childTnLst>
                          </p:cTn>
                        </p:par>
                        <p:par>
                          <p:cTn id="48" fill="hold">
                            <p:stCondLst>
                              <p:cond delay="3500"/>
                            </p:stCondLst>
                            <p:childTnLst>
                              <p:par>
                                <p:cTn id="49" presetID="23" presetClass="entr" presetSubtype="16" fill="hold" nodeType="afterEffect">
                                  <p:stCondLst>
                                    <p:cond delay="0"/>
                                  </p:stCondLst>
                                  <p:childTnLst>
                                    <p:set>
                                      <p:cBhvr>
                                        <p:cTn id="50" dur="1" fill="hold">
                                          <p:stCondLst>
                                            <p:cond delay="0"/>
                                          </p:stCondLst>
                                        </p:cTn>
                                        <p:tgtEl>
                                          <p:spTgt spid="1209"/>
                                        </p:tgtEl>
                                        <p:attrNameLst>
                                          <p:attrName>style.visibility</p:attrName>
                                        </p:attrNameLst>
                                      </p:cBhvr>
                                      <p:to>
                                        <p:strVal val="visible"/>
                                      </p:to>
                                    </p:set>
                                    <p:anim calcmode="lin" valueType="num">
                                      <p:cBhvr additive="base">
                                        <p:cTn id="51" dur="1000"/>
                                        <p:tgtEl>
                                          <p:spTgt spid="1209"/>
                                        </p:tgtEl>
                                        <p:attrNameLst>
                                          <p:attrName>ppt_w</p:attrName>
                                        </p:attrNameLst>
                                      </p:cBhvr>
                                      <p:tavLst>
                                        <p:tav tm="0">
                                          <p:val>
                                            <p:strVal val="0"/>
                                          </p:val>
                                        </p:tav>
                                        <p:tav tm="100000">
                                          <p:val>
                                            <p:strVal val="#ppt_w"/>
                                          </p:val>
                                        </p:tav>
                                      </p:tavLst>
                                    </p:anim>
                                    <p:anim calcmode="lin" valueType="num">
                                      <p:cBhvr additive="base">
                                        <p:cTn id="52" dur="1000"/>
                                        <p:tgtEl>
                                          <p:spTgt spid="1209"/>
                                        </p:tgtEl>
                                        <p:attrNameLst>
                                          <p:attrName>ppt_h</p:attrName>
                                        </p:attrNameLst>
                                      </p:cBhvr>
                                      <p:tavLst>
                                        <p:tav tm="0">
                                          <p:val>
                                            <p:strVal val="0"/>
                                          </p:val>
                                        </p:tav>
                                        <p:tav tm="100000">
                                          <p:val>
                                            <p:strVal val="#ppt_h"/>
                                          </p:val>
                                        </p:tav>
                                      </p:tavLst>
                                    </p:anim>
                                  </p:childTnLst>
                                </p:cTn>
                              </p:par>
                              <p:par>
                                <p:cTn id="53" presetID="10" presetClass="entr" presetSubtype="0" fill="hold" nodeType="withEffect">
                                  <p:stCondLst>
                                    <p:cond delay="0"/>
                                  </p:stCondLst>
                                  <p:childTnLst>
                                    <p:set>
                                      <p:cBhvr>
                                        <p:cTn id="54" dur="1" fill="hold">
                                          <p:stCondLst>
                                            <p:cond delay="0"/>
                                          </p:stCondLst>
                                        </p:cTn>
                                        <p:tgtEl>
                                          <p:spTgt spid="1185"/>
                                        </p:tgtEl>
                                        <p:attrNameLst>
                                          <p:attrName>style.visibility</p:attrName>
                                        </p:attrNameLst>
                                      </p:cBhvr>
                                      <p:to>
                                        <p:strVal val="visible"/>
                                      </p:to>
                                    </p:set>
                                    <p:animEffect transition="in" filter="fade">
                                      <p:cBhvr>
                                        <p:cTn id="55" dur="500"/>
                                        <p:tgtEl>
                                          <p:spTgt spid="1185"/>
                                        </p:tgtEl>
                                      </p:cBhvr>
                                    </p:animEffect>
                                  </p:childTnLst>
                                </p:cTn>
                              </p:par>
                            </p:childTnLst>
                          </p:cTn>
                        </p:par>
                        <p:par>
                          <p:cTn id="56" fill="hold">
                            <p:stCondLst>
                              <p:cond delay="4500"/>
                            </p:stCondLst>
                            <p:childTnLst>
                              <p:par>
                                <p:cTn id="57" presetID="23" presetClass="entr" presetSubtype="16" fill="hold" nodeType="afterEffect">
                                  <p:stCondLst>
                                    <p:cond delay="0"/>
                                  </p:stCondLst>
                                  <p:childTnLst>
                                    <p:set>
                                      <p:cBhvr>
                                        <p:cTn id="58" dur="1" fill="hold">
                                          <p:stCondLst>
                                            <p:cond delay="0"/>
                                          </p:stCondLst>
                                        </p:cTn>
                                        <p:tgtEl>
                                          <p:spTgt spid="1202"/>
                                        </p:tgtEl>
                                        <p:attrNameLst>
                                          <p:attrName>style.visibility</p:attrName>
                                        </p:attrNameLst>
                                      </p:cBhvr>
                                      <p:to>
                                        <p:strVal val="visible"/>
                                      </p:to>
                                    </p:set>
                                    <p:anim calcmode="lin" valueType="num">
                                      <p:cBhvr additive="base">
                                        <p:cTn id="59" dur="500"/>
                                        <p:tgtEl>
                                          <p:spTgt spid="1202"/>
                                        </p:tgtEl>
                                        <p:attrNameLst>
                                          <p:attrName>ppt_w</p:attrName>
                                        </p:attrNameLst>
                                      </p:cBhvr>
                                      <p:tavLst>
                                        <p:tav tm="0">
                                          <p:val>
                                            <p:strVal val="0"/>
                                          </p:val>
                                        </p:tav>
                                        <p:tav tm="100000">
                                          <p:val>
                                            <p:strVal val="#ppt_w"/>
                                          </p:val>
                                        </p:tav>
                                      </p:tavLst>
                                    </p:anim>
                                    <p:anim calcmode="lin" valueType="num">
                                      <p:cBhvr additive="base">
                                        <p:cTn id="60" dur="500"/>
                                        <p:tgtEl>
                                          <p:spTgt spid="1202"/>
                                        </p:tgtEl>
                                        <p:attrNameLst>
                                          <p:attrName>ppt_h</p:attrName>
                                        </p:attrNameLst>
                                      </p:cBhvr>
                                      <p:tavLst>
                                        <p:tav tm="0">
                                          <p:val>
                                            <p:strVal val="0"/>
                                          </p:val>
                                        </p:tav>
                                        <p:tav tm="100000">
                                          <p:val>
                                            <p:strVal val="#ppt_h"/>
                                          </p:val>
                                        </p:tav>
                                      </p:tavLst>
                                    </p:anim>
                                  </p:childTnLst>
                                </p:cTn>
                              </p:par>
                              <p:par>
                                <p:cTn id="61" presetID="2" presetClass="entr" presetSubtype="2" fill="hold" nodeType="withEffect">
                                  <p:stCondLst>
                                    <p:cond delay="0"/>
                                  </p:stCondLst>
                                  <p:childTnLst>
                                    <p:set>
                                      <p:cBhvr>
                                        <p:cTn id="62" dur="1" fill="hold">
                                          <p:stCondLst>
                                            <p:cond delay="0"/>
                                          </p:stCondLst>
                                        </p:cTn>
                                        <p:tgtEl>
                                          <p:spTgt spid="1199"/>
                                        </p:tgtEl>
                                        <p:attrNameLst>
                                          <p:attrName>style.visibility</p:attrName>
                                        </p:attrNameLst>
                                      </p:cBhvr>
                                      <p:to>
                                        <p:strVal val="visible"/>
                                      </p:to>
                                    </p:set>
                                    <p:anim calcmode="lin" valueType="num">
                                      <p:cBhvr additive="base">
                                        <p:cTn id="63" dur="500"/>
                                        <p:tgtEl>
                                          <p:spTgt spid="1199"/>
                                        </p:tgtEl>
                                        <p:attrNameLst>
                                          <p:attrName>ppt_x</p:attrName>
                                        </p:attrNameLst>
                                      </p:cBhvr>
                                      <p:tavLst>
                                        <p:tav tm="0">
                                          <p:val>
                                            <p:strVal val="#ppt_x+1"/>
                                          </p:val>
                                        </p:tav>
                                        <p:tav tm="100000">
                                          <p:val>
                                            <p:strVal val="#ppt_x"/>
                                          </p:val>
                                        </p:tav>
                                      </p:tavLst>
                                    </p:anim>
                                  </p:childTnLst>
                                </p:cTn>
                              </p:par>
                            </p:childTnLst>
                          </p:cTn>
                        </p:par>
                        <p:par>
                          <p:cTn id="64" fill="hold">
                            <p:stCondLst>
                              <p:cond delay="5000"/>
                            </p:stCondLst>
                            <p:childTnLst>
                              <p:par>
                                <p:cTn id="65" presetID="10" presetClass="entr" presetSubtype="0" fill="hold" nodeType="afterEffect">
                                  <p:stCondLst>
                                    <p:cond delay="0"/>
                                  </p:stCondLst>
                                  <p:childTnLst>
                                    <p:set>
                                      <p:cBhvr>
                                        <p:cTn id="66" dur="1" fill="hold">
                                          <p:stCondLst>
                                            <p:cond delay="0"/>
                                          </p:stCondLst>
                                        </p:cTn>
                                        <p:tgtEl>
                                          <p:spTgt spid="1184"/>
                                        </p:tgtEl>
                                        <p:attrNameLst>
                                          <p:attrName>style.visibility</p:attrName>
                                        </p:attrNameLst>
                                      </p:cBhvr>
                                      <p:to>
                                        <p:strVal val="visible"/>
                                      </p:to>
                                    </p:set>
                                    <p:animEffect transition="in" filter="fade">
                                      <p:cBhvr>
                                        <p:cTn id="67" dur="500"/>
                                        <p:tgtEl>
                                          <p:spTgt spid="1184"/>
                                        </p:tgtEl>
                                      </p:cBhvr>
                                    </p:animEffect>
                                  </p:childTnLst>
                                </p:cTn>
                              </p:par>
                            </p:childTnLst>
                          </p:cTn>
                        </p:par>
                        <p:par>
                          <p:cTn id="68" fill="hold">
                            <p:stCondLst>
                              <p:cond delay="5500"/>
                            </p:stCondLst>
                            <p:childTnLst>
                              <p:par>
                                <p:cTn id="69" presetID="23" presetClass="entr" presetSubtype="16" fill="hold" nodeType="afterEffect">
                                  <p:stCondLst>
                                    <p:cond delay="0"/>
                                  </p:stCondLst>
                                  <p:childTnLst>
                                    <p:set>
                                      <p:cBhvr>
                                        <p:cTn id="70" dur="1" fill="hold">
                                          <p:stCondLst>
                                            <p:cond delay="0"/>
                                          </p:stCondLst>
                                        </p:cTn>
                                        <p:tgtEl>
                                          <p:spTgt spid="1208"/>
                                        </p:tgtEl>
                                        <p:attrNameLst>
                                          <p:attrName>style.visibility</p:attrName>
                                        </p:attrNameLst>
                                      </p:cBhvr>
                                      <p:to>
                                        <p:strVal val="visible"/>
                                      </p:to>
                                    </p:set>
                                    <p:anim calcmode="lin" valueType="num">
                                      <p:cBhvr additive="base">
                                        <p:cTn id="71" dur="1000"/>
                                        <p:tgtEl>
                                          <p:spTgt spid="1208"/>
                                        </p:tgtEl>
                                        <p:attrNameLst>
                                          <p:attrName>ppt_w</p:attrName>
                                        </p:attrNameLst>
                                      </p:cBhvr>
                                      <p:tavLst>
                                        <p:tav tm="0">
                                          <p:val>
                                            <p:strVal val="0"/>
                                          </p:val>
                                        </p:tav>
                                        <p:tav tm="100000">
                                          <p:val>
                                            <p:strVal val="#ppt_w"/>
                                          </p:val>
                                        </p:tav>
                                      </p:tavLst>
                                    </p:anim>
                                    <p:anim calcmode="lin" valueType="num">
                                      <p:cBhvr additive="base">
                                        <p:cTn id="72" dur="1000"/>
                                        <p:tgtEl>
                                          <p:spTgt spid="1208"/>
                                        </p:tgtEl>
                                        <p:attrNameLst>
                                          <p:attrName>ppt_h</p:attrName>
                                        </p:attrNameLst>
                                      </p:cBhvr>
                                      <p:tavLst>
                                        <p:tav tm="0">
                                          <p:val>
                                            <p:strVal val="0"/>
                                          </p:val>
                                        </p:tav>
                                        <p:tav tm="100000">
                                          <p:val>
                                            <p:strVal val="#ppt_h"/>
                                          </p:val>
                                        </p:tav>
                                      </p:tavLst>
                                    </p:anim>
                                  </p:childTnLst>
                                </p:cTn>
                              </p:par>
                              <p:par>
                                <p:cTn id="73" presetID="10" presetClass="entr" presetSubtype="0" fill="hold" nodeType="withEffect">
                                  <p:stCondLst>
                                    <p:cond delay="0"/>
                                  </p:stCondLst>
                                  <p:childTnLst>
                                    <p:set>
                                      <p:cBhvr>
                                        <p:cTn id="74" dur="1" fill="hold">
                                          <p:stCondLst>
                                            <p:cond delay="0"/>
                                          </p:stCondLst>
                                        </p:cTn>
                                        <p:tgtEl>
                                          <p:spTgt spid="1186"/>
                                        </p:tgtEl>
                                        <p:attrNameLst>
                                          <p:attrName>style.visibility</p:attrName>
                                        </p:attrNameLst>
                                      </p:cBhvr>
                                      <p:to>
                                        <p:strVal val="visible"/>
                                      </p:to>
                                    </p:set>
                                    <p:animEffect transition="in" filter="fade">
                                      <p:cBhvr>
                                        <p:cTn id="75" dur="500"/>
                                        <p:tgtEl>
                                          <p:spTgt spid="1186"/>
                                        </p:tgtEl>
                                      </p:cBhvr>
                                    </p:animEffect>
                                  </p:childTnLst>
                                </p:cTn>
                              </p:par>
                            </p:childTnLst>
                          </p:cTn>
                        </p:par>
                        <p:par>
                          <p:cTn id="76" fill="hold">
                            <p:stCondLst>
                              <p:cond delay="6500"/>
                            </p:stCondLst>
                            <p:childTnLst>
                              <p:par>
                                <p:cTn id="77" presetID="23" presetClass="entr" presetSubtype="16" fill="hold" nodeType="afterEffect">
                                  <p:stCondLst>
                                    <p:cond delay="0"/>
                                  </p:stCondLst>
                                  <p:childTnLst>
                                    <p:set>
                                      <p:cBhvr>
                                        <p:cTn id="78" dur="1" fill="hold">
                                          <p:stCondLst>
                                            <p:cond delay="0"/>
                                          </p:stCondLst>
                                        </p:cTn>
                                        <p:tgtEl>
                                          <p:spTgt spid="1206"/>
                                        </p:tgtEl>
                                        <p:attrNameLst>
                                          <p:attrName>style.visibility</p:attrName>
                                        </p:attrNameLst>
                                      </p:cBhvr>
                                      <p:to>
                                        <p:strVal val="visible"/>
                                      </p:to>
                                    </p:set>
                                    <p:anim calcmode="lin" valueType="num">
                                      <p:cBhvr additive="base">
                                        <p:cTn id="79" dur="500"/>
                                        <p:tgtEl>
                                          <p:spTgt spid="1206"/>
                                        </p:tgtEl>
                                        <p:attrNameLst>
                                          <p:attrName>ppt_w</p:attrName>
                                        </p:attrNameLst>
                                      </p:cBhvr>
                                      <p:tavLst>
                                        <p:tav tm="0">
                                          <p:val>
                                            <p:strVal val="0"/>
                                          </p:val>
                                        </p:tav>
                                        <p:tav tm="100000">
                                          <p:val>
                                            <p:strVal val="#ppt_w"/>
                                          </p:val>
                                        </p:tav>
                                      </p:tavLst>
                                    </p:anim>
                                    <p:anim calcmode="lin" valueType="num">
                                      <p:cBhvr additive="base">
                                        <p:cTn id="80" dur="500"/>
                                        <p:tgtEl>
                                          <p:spTgt spid="1206"/>
                                        </p:tgtEl>
                                        <p:attrNameLst>
                                          <p:attrName>ppt_h</p:attrName>
                                        </p:attrNameLst>
                                      </p:cBhvr>
                                      <p:tavLst>
                                        <p:tav tm="0">
                                          <p:val>
                                            <p:strVal val="0"/>
                                          </p:val>
                                        </p:tav>
                                        <p:tav tm="100000">
                                          <p:val>
                                            <p:strVal val="#ppt_h"/>
                                          </p:val>
                                        </p:tav>
                                      </p:tavLst>
                                    </p:anim>
                                  </p:childTnLst>
                                </p:cTn>
                              </p:par>
                              <p:par>
                                <p:cTn id="81" presetID="2" presetClass="entr" presetSubtype="2" fill="hold" nodeType="withEffect">
                                  <p:stCondLst>
                                    <p:cond delay="0"/>
                                  </p:stCondLst>
                                  <p:childTnLst>
                                    <p:set>
                                      <p:cBhvr>
                                        <p:cTn id="82" dur="1" fill="hold">
                                          <p:stCondLst>
                                            <p:cond delay="0"/>
                                          </p:stCondLst>
                                        </p:cTn>
                                        <p:tgtEl>
                                          <p:spTgt spid="1203"/>
                                        </p:tgtEl>
                                        <p:attrNameLst>
                                          <p:attrName>style.visibility</p:attrName>
                                        </p:attrNameLst>
                                      </p:cBhvr>
                                      <p:to>
                                        <p:strVal val="visible"/>
                                      </p:to>
                                    </p:set>
                                    <p:anim calcmode="lin" valueType="num">
                                      <p:cBhvr additive="base">
                                        <p:cTn id="83" dur="500"/>
                                        <p:tgtEl>
                                          <p:spTgt spid="12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g1f00d6a4010_0_341"/>
          <p:cNvSpPr txBox="1">
            <a:spLocks noGrp="1"/>
          </p:cNvSpPr>
          <p:nvPr>
            <p:ph type="body" idx="1"/>
          </p:nvPr>
        </p:nvSpPr>
        <p:spPr>
          <a:xfrm>
            <a:off x="508001" y="1178427"/>
            <a:ext cx="11157900" cy="231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A5A5A5"/>
              </a:buClr>
              <a:buSzPts val="1600"/>
              <a:buNone/>
            </a:pPr>
            <a:r>
              <a:rPr lang="lt-LT">
                <a:solidFill>
                  <a:srgbClr val="8E7CC3"/>
                </a:solidFill>
                <a:latin typeface="Open Sans"/>
                <a:ea typeface="Open Sans"/>
                <a:cs typeface="Open Sans"/>
                <a:sym typeface="Open Sans"/>
              </a:rPr>
              <a:t>Komercinės naudos gavėjams. </a:t>
            </a:r>
            <a:endParaRPr>
              <a:solidFill>
                <a:srgbClr val="8E7CC3"/>
              </a:solidFill>
              <a:latin typeface="Open Sans"/>
              <a:ea typeface="Open Sans"/>
              <a:cs typeface="Open Sans"/>
              <a:sym typeface="Open Sans"/>
            </a:endParaRPr>
          </a:p>
        </p:txBody>
      </p:sp>
      <p:sp>
        <p:nvSpPr>
          <p:cNvPr id="1215" name="Google Shape;1215;g1f00d6a4010_0_341"/>
          <p:cNvSpPr txBox="1">
            <a:spLocks noGrp="1"/>
          </p:cNvSpPr>
          <p:nvPr>
            <p:ph type="title"/>
          </p:nvPr>
        </p:nvSpPr>
        <p:spPr>
          <a:xfrm>
            <a:off x="508001" y="455085"/>
            <a:ext cx="11157900" cy="660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929292"/>
              </a:buClr>
              <a:buSzPts val="4800"/>
              <a:buFont typeface="Roboto"/>
              <a:buNone/>
            </a:pPr>
            <a:r>
              <a:rPr lang="lt-LT">
                <a:solidFill>
                  <a:srgbClr val="351C75"/>
                </a:solidFill>
                <a:latin typeface="Open Sans"/>
                <a:ea typeface="Open Sans"/>
                <a:cs typeface="Open Sans"/>
                <a:sym typeface="Open Sans"/>
              </a:rPr>
              <a:t>Vertės pasiūlymas</a:t>
            </a:r>
            <a:endParaRPr>
              <a:solidFill>
                <a:srgbClr val="351C75"/>
              </a:solidFill>
              <a:latin typeface="Open Sans"/>
              <a:ea typeface="Open Sans"/>
              <a:cs typeface="Open Sans"/>
              <a:sym typeface="Open Sans"/>
            </a:endParaRPr>
          </a:p>
        </p:txBody>
      </p:sp>
      <p:sp>
        <p:nvSpPr>
          <p:cNvPr id="1216" name="Google Shape;1216;g1f00d6a4010_0_341"/>
          <p:cNvSpPr/>
          <p:nvPr/>
        </p:nvSpPr>
        <p:spPr>
          <a:xfrm>
            <a:off x="4889760" y="1841772"/>
            <a:ext cx="2409139" cy="2409139"/>
          </a:xfrm>
          <a:custGeom>
            <a:avLst/>
            <a:gdLst/>
            <a:ahLst/>
            <a:cxnLst/>
            <a:rect l="l" t="t" r="r" b="b"/>
            <a:pathLst>
              <a:path w="2817706" h="2817706" extrusionOk="0">
                <a:moveTo>
                  <a:pt x="0" y="1408853"/>
                </a:moveTo>
                <a:cubicBezTo>
                  <a:pt x="0" y="630765"/>
                  <a:pt x="630765" y="0"/>
                  <a:pt x="1408853" y="0"/>
                </a:cubicBezTo>
                <a:cubicBezTo>
                  <a:pt x="2186941" y="0"/>
                  <a:pt x="2817706" y="630765"/>
                  <a:pt x="2817706" y="1408853"/>
                </a:cubicBezTo>
                <a:cubicBezTo>
                  <a:pt x="2817706" y="2186941"/>
                  <a:pt x="2186941" y="2817706"/>
                  <a:pt x="1408853" y="2817706"/>
                </a:cubicBezTo>
                <a:cubicBezTo>
                  <a:pt x="630765" y="2817706"/>
                  <a:pt x="0" y="2186941"/>
                  <a:pt x="0" y="1408853"/>
                </a:cubicBezTo>
                <a:close/>
              </a:path>
            </a:pathLst>
          </a:custGeom>
          <a:solidFill>
            <a:srgbClr val="E06666"/>
          </a:solidFill>
          <a:ln>
            <a:noFill/>
          </a:ln>
        </p:spPr>
        <p:txBody>
          <a:bodyPr spcFirstLastPara="1" wrap="square" lIns="433475" tIns="505725" rIns="433475" bIns="2059075" anchor="ctr" anchorCtr="0">
            <a:noAutofit/>
          </a:bodyPr>
          <a:lstStyle/>
          <a:p>
            <a:pPr marL="0" marR="0" lvl="0" indent="0" algn="ctr" rtl="0">
              <a:lnSpc>
                <a:spcPct val="90000"/>
              </a:lnSpc>
              <a:spcBef>
                <a:spcPts val="0"/>
              </a:spcBef>
              <a:spcAft>
                <a:spcPts val="0"/>
              </a:spcAft>
              <a:buClr>
                <a:srgbClr val="000000"/>
              </a:buClr>
              <a:buSzPts val="8533"/>
              <a:buFont typeface="Arial"/>
              <a:buNone/>
            </a:pPr>
            <a:endParaRPr sz="8533" b="0" i="0" u="none" strike="noStrike" cap="none">
              <a:solidFill>
                <a:schemeClr val="dk1"/>
              </a:solidFill>
              <a:latin typeface="Roboto"/>
              <a:ea typeface="Roboto"/>
              <a:cs typeface="Roboto"/>
              <a:sym typeface="Roboto"/>
            </a:endParaRPr>
          </a:p>
        </p:txBody>
      </p:sp>
      <p:sp>
        <p:nvSpPr>
          <p:cNvPr id="1217" name="Google Shape;1217;g1f00d6a4010_0_341"/>
          <p:cNvSpPr/>
          <p:nvPr/>
        </p:nvSpPr>
        <p:spPr>
          <a:xfrm>
            <a:off x="5956820" y="2908832"/>
            <a:ext cx="2409139" cy="2409139"/>
          </a:xfrm>
          <a:custGeom>
            <a:avLst/>
            <a:gdLst/>
            <a:ahLst/>
            <a:cxnLst/>
            <a:rect l="l" t="t" r="r" b="b"/>
            <a:pathLst>
              <a:path w="2817706" h="2817706" extrusionOk="0">
                <a:moveTo>
                  <a:pt x="0" y="1408853"/>
                </a:moveTo>
                <a:cubicBezTo>
                  <a:pt x="0" y="630765"/>
                  <a:pt x="630765" y="0"/>
                  <a:pt x="1408853" y="0"/>
                </a:cubicBezTo>
                <a:cubicBezTo>
                  <a:pt x="2186941" y="0"/>
                  <a:pt x="2817706" y="630765"/>
                  <a:pt x="2817706" y="1408853"/>
                </a:cubicBezTo>
                <a:cubicBezTo>
                  <a:pt x="2817706" y="2186941"/>
                  <a:pt x="2186941" y="2817706"/>
                  <a:pt x="1408853" y="2817706"/>
                </a:cubicBezTo>
                <a:cubicBezTo>
                  <a:pt x="630765" y="2817706"/>
                  <a:pt x="0" y="2186941"/>
                  <a:pt x="0" y="1408853"/>
                </a:cubicBezTo>
                <a:close/>
              </a:path>
            </a:pathLst>
          </a:custGeom>
          <a:solidFill>
            <a:srgbClr val="C27BA0"/>
          </a:solidFill>
          <a:ln>
            <a:noFill/>
          </a:ln>
        </p:spPr>
        <p:txBody>
          <a:bodyPr spcFirstLastPara="1" wrap="square" lIns="2022950" tIns="433475" rIns="288975" bIns="433475" anchor="ctr" anchorCtr="0">
            <a:noAutofit/>
          </a:bodyPr>
          <a:lstStyle/>
          <a:p>
            <a:pPr marL="0" marR="0" lvl="0" indent="0" algn="ctr" rtl="0">
              <a:lnSpc>
                <a:spcPct val="90000"/>
              </a:lnSpc>
              <a:spcBef>
                <a:spcPts val="0"/>
              </a:spcBef>
              <a:spcAft>
                <a:spcPts val="0"/>
              </a:spcAft>
              <a:buClr>
                <a:srgbClr val="000000"/>
              </a:buClr>
              <a:buSzPts val="4933"/>
              <a:buFont typeface="Arial"/>
              <a:buNone/>
            </a:pPr>
            <a:endParaRPr sz="4933" b="0" i="0" u="none" strike="noStrike" cap="none">
              <a:solidFill>
                <a:schemeClr val="dk1"/>
              </a:solidFill>
              <a:latin typeface="Roboto"/>
              <a:ea typeface="Roboto"/>
              <a:cs typeface="Roboto"/>
              <a:sym typeface="Roboto"/>
            </a:endParaRPr>
          </a:p>
        </p:txBody>
      </p:sp>
      <p:sp>
        <p:nvSpPr>
          <p:cNvPr id="1218" name="Google Shape;1218;g1f00d6a4010_0_341"/>
          <p:cNvSpPr/>
          <p:nvPr/>
        </p:nvSpPr>
        <p:spPr>
          <a:xfrm>
            <a:off x="3822701" y="2908832"/>
            <a:ext cx="2409139" cy="2409139"/>
          </a:xfrm>
          <a:custGeom>
            <a:avLst/>
            <a:gdLst/>
            <a:ahLst/>
            <a:cxnLst/>
            <a:rect l="l" t="t" r="r" b="b"/>
            <a:pathLst>
              <a:path w="2817706" h="2817706" extrusionOk="0">
                <a:moveTo>
                  <a:pt x="0" y="1408853"/>
                </a:moveTo>
                <a:cubicBezTo>
                  <a:pt x="0" y="630765"/>
                  <a:pt x="630765" y="0"/>
                  <a:pt x="1408853" y="0"/>
                </a:cubicBezTo>
                <a:cubicBezTo>
                  <a:pt x="2186941" y="0"/>
                  <a:pt x="2817706" y="630765"/>
                  <a:pt x="2817706" y="1408853"/>
                </a:cubicBezTo>
                <a:cubicBezTo>
                  <a:pt x="2817706" y="2186941"/>
                  <a:pt x="2186941" y="2817706"/>
                  <a:pt x="1408853" y="2817706"/>
                </a:cubicBezTo>
                <a:cubicBezTo>
                  <a:pt x="630765" y="2817706"/>
                  <a:pt x="0" y="2186941"/>
                  <a:pt x="0" y="1408853"/>
                </a:cubicBezTo>
                <a:close/>
              </a:path>
            </a:pathLst>
          </a:custGeom>
          <a:solidFill>
            <a:srgbClr val="F6B26B"/>
          </a:solidFill>
          <a:ln>
            <a:noFill/>
          </a:ln>
        </p:spPr>
        <p:txBody>
          <a:bodyPr spcFirstLastPara="1" wrap="square" lIns="288975" tIns="433475" rIns="2022950" bIns="433475" anchor="ctr" anchorCtr="0">
            <a:noAutofit/>
          </a:bodyPr>
          <a:lstStyle/>
          <a:p>
            <a:pPr marL="0" marR="0" lvl="0" indent="0" algn="ctr" rtl="0">
              <a:lnSpc>
                <a:spcPct val="90000"/>
              </a:lnSpc>
              <a:spcBef>
                <a:spcPts val="0"/>
              </a:spcBef>
              <a:spcAft>
                <a:spcPts val="0"/>
              </a:spcAft>
              <a:buClr>
                <a:srgbClr val="000000"/>
              </a:buClr>
              <a:buSzPts val="4933"/>
              <a:buFont typeface="Arial"/>
              <a:buNone/>
            </a:pPr>
            <a:endParaRPr sz="4933" b="0" i="0" u="none" strike="noStrike" cap="none">
              <a:solidFill>
                <a:schemeClr val="dk1"/>
              </a:solidFill>
              <a:latin typeface="Roboto"/>
              <a:ea typeface="Roboto"/>
              <a:cs typeface="Roboto"/>
              <a:sym typeface="Roboto"/>
            </a:endParaRPr>
          </a:p>
        </p:txBody>
      </p:sp>
      <p:sp>
        <p:nvSpPr>
          <p:cNvPr id="1219" name="Google Shape;1219;g1f00d6a4010_0_341"/>
          <p:cNvSpPr/>
          <p:nvPr/>
        </p:nvSpPr>
        <p:spPr>
          <a:xfrm>
            <a:off x="4889760" y="3975890"/>
            <a:ext cx="2409139" cy="2409139"/>
          </a:xfrm>
          <a:custGeom>
            <a:avLst/>
            <a:gdLst/>
            <a:ahLst/>
            <a:cxnLst/>
            <a:rect l="l" t="t" r="r" b="b"/>
            <a:pathLst>
              <a:path w="2817706" h="2817706" extrusionOk="0">
                <a:moveTo>
                  <a:pt x="0" y="1408853"/>
                </a:moveTo>
                <a:cubicBezTo>
                  <a:pt x="0" y="630765"/>
                  <a:pt x="630765" y="0"/>
                  <a:pt x="1408853" y="0"/>
                </a:cubicBezTo>
                <a:cubicBezTo>
                  <a:pt x="2186941" y="0"/>
                  <a:pt x="2817706" y="630765"/>
                  <a:pt x="2817706" y="1408853"/>
                </a:cubicBezTo>
                <a:cubicBezTo>
                  <a:pt x="2817706" y="2186941"/>
                  <a:pt x="2186941" y="2817706"/>
                  <a:pt x="1408853" y="2817706"/>
                </a:cubicBezTo>
                <a:cubicBezTo>
                  <a:pt x="630765" y="2817706"/>
                  <a:pt x="0" y="2186941"/>
                  <a:pt x="0" y="1408853"/>
                </a:cubicBezTo>
                <a:close/>
              </a:path>
            </a:pathLst>
          </a:custGeom>
          <a:solidFill>
            <a:srgbClr val="8E7CC3"/>
          </a:solidFill>
          <a:ln>
            <a:noFill/>
          </a:ln>
        </p:spPr>
        <p:txBody>
          <a:bodyPr spcFirstLastPara="1" wrap="square" lIns="433475" tIns="2059075" rIns="433475" bIns="505725" anchor="ctr" anchorCtr="0">
            <a:noAutofit/>
          </a:bodyPr>
          <a:lstStyle/>
          <a:p>
            <a:pPr marL="0" marR="0" lvl="0" indent="0" algn="ctr" rtl="0">
              <a:lnSpc>
                <a:spcPct val="90000"/>
              </a:lnSpc>
              <a:spcBef>
                <a:spcPts val="0"/>
              </a:spcBef>
              <a:spcAft>
                <a:spcPts val="0"/>
              </a:spcAft>
              <a:buClr>
                <a:srgbClr val="000000"/>
              </a:buClr>
              <a:buSzPts val="8533"/>
              <a:buFont typeface="Arial"/>
              <a:buNone/>
            </a:pPr>
            <a:endParaRPr sz="8533" b="0" i="0" u="none" strike="noStrike" cap="none">
              <a:solidFill>
                <a:schemeClr val="dk1"/>
              </a:solidFill>
              <a:latin typeface="Roboto"/>
              <a:ea typeface="Roboto"/>
              <a:cs typeface="Roboto"/>
              <a:sym typeface="Roboto"/>
            </a:endParaRPr>
          </a:p>
        </p:txBody>
      </p:sp>
      <p:sp>
        <p:nvSpPr>
          <p:cNvPr id="1220" name="Google Shape;1220;g1f00d6a4010_0_341"/>
          <p:cNvSpPr/>
          <p:nvPr/>
        </p:nvSpPr>
        <p:spPr>
          <a:xfrm>
            <a:off x="5540924" y="2394650"/>
            <a:ext cx="1337700" cy="225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67"/>
              <a:buFont typeface="Arial"/>
              <a:buNone/>
            </a:pPr>
            <a:r>
              <a:rPr lang="lt-LT" sz="1467" b="1" i="0" u="none" strike="noStrike" cap="none">
                <a:solidFill>
                  <a:schemeClr val="lt1"/>
                </a:solidFill>
                <a:latin typeface="Roboto"/>
                <a:ea typeface="Roboto"/>
                <a:cs typeface="Roboto"/>
                <a:sym typeface="Roboto"/>
              </a:rPr>
              <a:t>Prieinamumas</a:t>
            </a:r>
            <a:endParaRPr sz="1467" b="0" i="0" u="none" strike="noStrike" cap="none">
              <a:solidFill>
                <a:schemeClr val="lt1"/>
              </a:solidFill>
              <a:latin typeface="Roboto"/>
              <a:ea typeface="Roboto"/>
              <a:cs typeface="Roboto"/>
              <a:sym typeface="Roboto"/>
            </a:endParaRPr>
          </a:p>
        </p:txBody>
      </p:sp>
      <p:sp>
        <p:nvSpPr>
          <p:cNvPr id="1221" name="Google Shape;1221;g1f00d6a4010_0_341"/>
          <p:cNvSpPr/>
          <p:nvPr/>
        </p:nvSpPr>
        <p:spPr>
          <a:xfrm>
            <a:off x="5540924" y="5239450"/>
            <a:ext cx="1337700" cy="225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67"/>
              <a:buFont typeface="Arial"/>
              <a:buNone/>
            </a:pPr>
            <a:r>
              <a:rPr lang="lt-LT" sz="1467" b="1" i="0" u="none" strike="noStrike" cap="none">
                <a:solidFill>
                  <a:schemeClr val="lt1"/>
                </a:solidFill>
                <a:latin typeface="Roboto"/>
                <a:ea typeface="Roboto"/>
                <a:cs typeface="Roboto"/>
                <a:sym typeface="Roboto"/>
              </a:rPr>
              <a:t>Tėvų gerovė</a:t>
            </a:r>
            <a:endParaRPr sz="1467" b="0" i="0" u="none" strike="noStrike" cap="none">
              <a:solidFill>
                <a:schemeClr val="lt1"/>
              </a:solidFill>
              <a:latin typeface="Roboto"/>
              <a:ea typeface="Roboto"/>
              <a:cs typeface="Roboto"/>
              <a:sym typeface="Roboto"/>
            </a:endParaRPr>
          </a:p>
        </p:txBody>
      </p:sp>
      <p:sp>
        <p:nvSpPr>
          <p:cNvPr id="1222" name="Google Shape;1222;g1f00d6a4010_0_341"/>
          <p:cNvSpPr/>
          <p:nvPr/>
        </p:nvSpPr>
        <p:spPr>
          <a:xfrm>
            <a:off x="4016288" y="3910300"/>
            <a:ext cx="1476900" cy="225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67"/>
              <a:buFont typeface="Arial"/>
              <a:buNone/>
            </a:pPr>
            <a:r>
              <a:rPr lang="lt-LT" sz="1467" b="1" i="0" u="none" strike="noStrike" cap="none">
                <a:solidFill>
                  <a:schemeClr val="lt1"/>
                </a:solidFill>
                <a:latin typeface="Roboto"/>
                <a:ea typeface="Roboto"/>
                <a:cs typeface="Roboto"/>
                <a:sym typeface="Roboto"/>
              </a:rPr>
              <a:t>Pasitenkinimas</a:t>
            </a:r>
            <a:endParaRPr sz="1467" b="0" i="0" u="none" strike="noStrike" cap="none">
              <a:solidFill>
                <a:schemeClr val="lt1"/>
              </a:solidFill>
              <a:latin typeface="Roboto"/>
              <a:ea typeface="Roboto"/>
              <a:cs typeface="Roboto"/>
              <a:sym typeface="Roboto"/>
            </a:endParaRPr>
          </a:p>
        </p:txBody>
      </p:sp>
      <p:sp>
        <p:nvSpPr>
          <p:cNvPr id="1223" name="Google Shape;1223;g1f00d6a4010_0_341"/>
          <p:cNvSpPr/>
          <p:nvPr/>
        </p:nvSpPr>
        <p:spPr>
          <a:xfrm>
            <a:off x="7010400" y="3817062"/>
            <a:ext cx="1110000" cy="225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67"/>
              <a:buFont typeface="Arial"/>
              <a:buNone/>
            </a:pPr>
            <a:r>
              <a:rPr lang="lt-LT" sz="1467" b="1" i="0" u="none" strike="noStrike" cap="none">
                <a:solidFill>
                  <a:schemeClr val="lt1"/>
                </a:solidFill>
                <a:latin typeface="Roboto"/>
                <a:ea typeface="Roboto"/>
                <a:cs typeface="Roboto"/>
                <a:sym typeface="Roboto"/>
              </a:rPr>
              <a:t>Užimtumas</a:t>
            </a:r>
            <a:endParaRPr sz="1467" b="0" i="0" u="none" strike="noStrike" cap="none">
              <a:solidFill>
                <a:schemeClr val="lt1"/>
              </a:solidFill>
              <a:latin typeface="Roboto"/>
              <a:ea typeface="Roboto"/>
              <a:cs typeface="Roboto"/>
              <a:sym typeface="Roboto"/>
            </a:endParaRPr>
          </a:p>
        </p:txBody>
      </p:sp>
      <p:sp>
        <p:nvSpPr>
          <p:cNvPr id="1224" name="Google Shape;1224;g1f00d6a4010_0_341"/>
          <p:cNvSpPr txBox="1"/>
          <p:nvPr/>
        </p:nvSpPr>
        <p:spPr>
          <a:xfrm>
            <a:off x="290075" y="3090325"/>
            <a:ext cx="3429000" cy="1497900"/>
          </a:xfrm>
          <a:prstGeom prst="rect">
            <a:avLst/>
          </a:prstGeom>
          <a:noFill/>
          <a:ln>
            <a:noFill/>
          </a:ln>
        </p:spPr>
        <p:txBody>
          <a:bodyPr spcFirstLastPara="1" wrap="square" lIns="0" tIns="0" rIns="0" bIns="0" anchor="ctr" anchorCtr="0">
            <a:spAutoFit/>
          </a:bodyPr>
          <a:lstStyle/>
          <a:p>
            <a:pPr marL="0" marR="0" lvl="0" indent="0" algn="r" rtl="0">
              <a:lnSpc>
                <a:spcPct val="150000"/>
              </a:lnSpc>
              <a:spcBef>
                <a:spcPts val="0"/>
              </a:spcBef>
              <a:spcAft>
                <a:spcPts val="0"/>
              </a:spcAft>
              <a:buClr>
                <a:srgbClr val="7F7F7F"/>
              </a:buClr>
              <a:buSzPts val="1600"/>
              <a:buFont typeface="Noto Sans Symbols"/>
              <a:buNone/>
            </a:pPr>
            <a:r>
              <a:rPr lang="lt-LT" sz="1600" b="1" i="0" u="none" strike="noStrike" cap="none">
                <a:solidFill>
                  <a:srgbClr val="351C75"/>
                </a:solidFill>
                <a:latin typeface="Open Sans"/>
                <a:ea typeface="Open Sans"/>
                <a:cs typeface="Open Sans"/>
                <a:sym typeface="Open Sans"/>
              </a:rPr>
              <a:t>Pasitenkinimas</a:t>
            </a:r>
            <a:br>
              <a:rPr lang="lt-LT" sz="1600" b="1" i="0" u="none" strike="noStrike" cap="none">
                <a:solidFill>
                  <a:srgbClr val="351C75"/>
                </a:solidFill>
                <a:latin typeface="Open Sans"/>
                <a:ea typeface="Open Sans"/>
                <a:cs typeface="Open Sans"/>
                <a:sym typeface="Open Sans"/>
              </a:rPr>
            </a:br>
            <a:r>
              <a:rPr lang="lt-LT" sz="1333" b="0" i="0" u="none" strike="noStrike" cap="none">
                <a:solidFill>
                  <a:srgbClr val="674EA7"/>
                </a:solidFill>
                <a:latin typeface="Open Sans"/>
                <a:ea typeface="Open Sans"/>
                <a:cs typeface="Open Sans"/>
                <a:sym typeface="Open Sans"/>
              </a:rPr>
              <a:t>Išsilaisvinus iš kaltės jausmo, gerėja mūsų pačių emocinė sveikata, daugėja asmeninio laiko. Pasitenkinimas, kad rūpiniesi tėvais, užtikrina geresnę savijautą. </a:t>
            </a:r>
            <a:endParaRPr sz="1400" b="0" i="0" u="none" strike="noStrike" cap="none">
              <a:solidFill>
                <a:srgbClr val="674EA7"/>
              </a:solidFill>
              <a:latin typeface="Open Sans"/>
              <a:ea typeface="Open Sans"/>
              <a:cs typeface="Open Sans"/>
              <a:sym typeface="Open Sans"/>
            </a:endParaRPr>
          </a:p>
        </p:txBody>
      </p:sp>
      <p:sp>
        <p:nvSpPr>
          <p:cNvPr id="1225" name="Google Shape;1225;g1f00d6a4010_0_341"/>
          <p:cNvSpPr txBox="1"/>
          <p:nvPr/>
        </p:nvSpPr>
        <p:spPr>
          <a:xfrm>
            <a:off x="8469575" y="3639375"/>
            <a:ext cx="3595500" cy="1805700"/>
          </a:xfrm>
          <a:prstGeom prst="rect">
            <a:avLst/>
          </a:prstGeom>
          <a:noFill/>
          <a:ln>
            <a:noFill/>
          </a:ln>
        </p:spPr>
        <p:txBody>
          <a:bodyPr spcFirstLastPara="1" wrap="square" lIns="0" tIns="0" rIns="0" bIns="0" anchor="ctr" anchorCtr="0">
            <a:spAutoFit/>
          </a:bodyPr>
          <a:lstStyle/>
          <a:p>
            <a:pPr marL="0" marR="0" lvl="0" indent="0" algn="l" rtl="0">
              <a:lnSpc>
                <a:spcPct val="150000"/>
              </a:lnSpc>
              <a:spcBef>
                <a:spcPts val="0"/>
              </a:spcBef>
              <a:spcAft>
                <a:spcPts val="0"/>
              </a:spcAft>
              <a:buClr>
                <a:srgbClr val="7F7F7F"/>
              </a:buClr>
              <a:buSzPts val="1600"/>
              <a:buFont typeface="Noto Sans Symbols"/>
              <a:buNone/>
            </a:pPr>
            <a:r>
              <a:rPr lang="lt-LT" sz="1600" b="1" i="0" u="none" strike="noStrike" cap="none">
                <a:solidFill>
                  <a:srgbClr val="351C75"/>
                </a:solidFill>
                <a:latin typeface="Open Sans"/>
                <a:ea typeface="Open Sans"/>
                <a:cs typeface="Open Sans"/>
                <a:sym typeface="Open Sans"/>
              </a:rPr>
              <a:t>Vyresnio amžiaus tėvų užimtumas</a:t>
            </a:r>
            <a:r>
              <a:rPr lang="lt-LT" sz="1400" b="1" i="0" u="none" strike="noStrike" cap="none">
                <a:solidFill>
                  <a:srgbClr val="A5A5A5"/>
                </a:solidFill>
                <a:latin typeface="Open Sans"/>
                <a:ea typeface="Open Sans"/>
                <a:cs typeface="Open Sans"/>
                <a:sym typeface="Open Sans"/>
              </a:rPr>
              <a:t/>
            </a:r>
            <a:br>
              <a:rPr lang="lt-LT" sz="1400" b="1" i="0" u="none" strike="noStrike" cap="none">
                <a:solidFill>
                  <a:srgbClr val="A5A5A5"/>
                </a:solidFill>
                <a:latin typeface="Open Sans"/>
                <a:ea typeface="Open Sans"/>
                <a:cs typeface="Open Sans"/>
                <a:sym typeface="Open Sans"/>
              </a:rPr>
            </a:br>
            <a:r>
              <a:rPr lang="lt-LT" sz="1333" b="0" i="0" u="none" strike="noStrike" cap="none">
                <a:solidFill>
                  <a:srgbClr val="674EA7"/>
                </a:solidFill>
                <a:latin typeface="Open Sans"/>
                <a:ea typeface="Open Sans"/>
                <a:cs typeface="Open Sans"/>
                <a:sym typeface="Open Sans"/>
              </a:rPr>
              <a:t>Įtraukdami tėvus į mokymosi procesą, įprasmina kasdienybę, įdomų laiką su bendraamžiais, sau užtikrindami įvairiapusiškesnius ir įdomesnius pokalbius su tėvais.</a:t>
            </a:r>
            <a:endParaRPr sz="1400" b="0" i="0" u="none" strike="noStrike" cap="none">
              <a:solidFill>
                <a:srgbClr val="674EA7"/>
              </a:solidFill>
              <a:latin typeface="Open Sans"/>
              <a:ea typeface="Open Sans"/>
              <a:cs typeface="Open Sans"/>
              <a:sym typeface="Open Sans"/>
            </a:endParaRPr>
          </a:p>
        </p:txBody>
      </p:sp>
      <p:sp>
        <p:nvSpPr>
          <p:cNvPr id="1226" name="Google Shape;1226;g1f00d6a4010_0_341"/>
          <p:cNvSpPr txBox="1"/>
          <p:nvPr/>
        </p:nvSpPr>
        <p:spPr>
          <a:xfrm>
            <a:off x="7598550" y="1810746"/>
            <a:ext cx="2788200" cy="1190100"/>
          </a:xfrm>
          <a:prstGeom prst="rect">
            <a:avLst/>
          </a:prstGeom>
          <a:noFill/>
          <a:ln>
            <a:noFill/>
          </a:ln>
        </p:spPr>
        <p:txBody>
          <a:bodyPr spcFirstLastPara="1" wrap="square" lIns="0" tIns="0" rIns="0" bIns="0" anchor="ctr" anchorCtr="0">
            <a:spAutoFit/>
          </a:bodyPr>
          <a:lstStyle/>
          <a:p>
            <a:pPr marL="0" marR="0" lvl="0" indent="0" algn="l" rtl="0">
              <a:lnSpc>
                <a:spcPct val="150000"/>
              </a:lnSpc>
              <a:spcBef>
                <a:spcPts val="0"/>
              </a:spcBef>
              <a:spcAft>
                <a:spcPts val="0"/>
              </a:spcAft>
              <a:buClr>
                <a:srgbClr val="7F7F7F"/>
              </a:buClr>
              <a:buSzPts val="1600"/>
              <a:buFont typeface="Noto Sans Symbols"/>
              <a:buNone/>
            </a:pPr>
            <a:r>
              <a:rPr lang="lt-LT" sz="1600" b="1" i="0" u="none" strike="noStrike" cap="none">
                <a:solidFill>
                  <a:srgbClr val="351C75"/>
                </a:solidFill>
                <a:latin typeface="Open Sans"/>
                <a:ea typeface="Open Sans"/>
                <a:cs typeface="Open Sans"/>
                <a:sym typeface="Open Sans"/>
              </a:rPr>
              <a:t>Prieinamumas</a:t>
            </a:r>
            <a:r>
              <a:rPr lang="lt-LT" sz="1400" b="1" i="0" u="none" strike="noStrike" cap="none">
                <a:solidFill>
                  <a:srgbClr val="351C75"/>
                </a:solidFill>
                <a:latin typeface="Open Sans"/>
                <a:ea typeface="Open Sans"/>
                <a:cs typeface="Open Sans"/>
                <a:sym typeface="Open Sans"/>
              </a:rPr>
              <a:t/>
            </a:r>
            <a:br>
              <a:rPr lang="lt-LT" sz="1400" b="1" i="0" u="none" strike="noStrike" cap="none">
                <a:solidFill>
                  <a:srgbClr val="351C75"/>
                </a:solidFill>
                <a:latin typeface="Open Sans"/>
                <a:ea typeface="Open Sans"/>
                <a:cs typeface="Open Sans"/>
                <a:sym typeface="Open Sans"/>
              </a:rPr>
            </a:br>
            <a:r>
              <a:rPr lang="lt-LT" sz="1333" b="0" i="0" u="none" strike="noStrike" cap="none">
                <a:solidFill>
                  <a:srgbClr val="674EA7"/>
                </a:solidFill>
                <a:latin typeface="Open Sans"/>
                <a:ea typeface="Open Sans"/>
                <a:cs typeface="Open Sans"/>
                <a:sym typeface="Open Sans"/>
              </a:rPr>
              <a:t>Nepriklausomai nuo gyvenamosios vietos, turintiems internetą, esame pasiekiami visiems lietuviams.</a:t>
            </a:r>
            <a:endParaRPr sz="1400" b="0" i="0" u="none" strike="noStrike" cap="none">
              <a:solidFill>
                <a:srgbClr val="674EA7"/>
              </a:solidFill>
              <a:latin typeface="Open Sans"/>
              <a:ea typeface="Open Sans"/>
              <a:cs typeface="Open Sans"/>
              <a:sym typeface="Open Sans"/>
            </a:endParaRPr>
          </a:p>
        </p:txBody>
      </p:sp>
      <p:sp>
        <p:nvSpPr>
          <p:cNvPr id="1227" name="Google Shape;1227;g1f00d6a4010_0_341"/>
          <p:cNvSpPr txBox="1"/>
          <p:nvPr/>
        </p:nvSpPr>
        <p:spPr>
          <a:xfrm>
            <a:off x="1460700" y="5405200"/>
            <a:ext cx="3167100" cy="892800"/>
          </a:xfrm>
          <a:prstGeom prst="rect">
            <a:avLst/>
          </a:prstGeom>
          <a:noFill/>
          <a:ln>
            <a:noFill/>
          </a:ln>
        </p:spPr>
        <p:txBody>
          <a:bodyPr spcFirstLastPara="1" wrap="square" lIns="0" tIns="0" rIns="0" bIns="0" anchor="ctr" anchorCtr="0">
            <a:spAutoFit/>
          </a:bodyPr>
          <a:lstStyle/>
          <a:p>
            <a:pPr marL="0" marR="0" lvl="0" indent="0" algn="r" rtl="0">
              <a:lnSpc>
                <a:spcPct val="150000"/>
              </a:lnSpc>
              <a:spcBef>
                <a:spcPts val="0"/>
              </a:spcBef>
              <a:spcAft>
                <a:spcPts val="0"/>
              </a:spcAft>
              <a:buClr>
                <a:srgbClr val="7F7F7F"/>
              </a:buClr>
              <a:buSzPts val="1600"/>
              <a:buFont typeface="Noto Sans Symbols"/>
              <a:buNone/>
            </a:pPr>
            <a:r>
              <a:rPr lang="lt-LT" sz="1600" b="1" i="0" u="none" strike="noStrike" cap="none">
                <a:solidFill>
                  <a:srgbClr val="351C75"/>
                </a:solidFill>
                <a:latin typeface="Open Sans"/>
                <a:ea typeface="Open Sans"/>
                <a:cs typeface="Open Sans"/>
                <a:sym typeface="Open Sans"/>
              </a:rPr>
              <a:t>Tėvų gerovė</a:t>
            </a:r>
            <a:br>
              <a:rPr lang="lt-LT" sz="1600" b="1" i="0" u="none" strike="noStrike" cap="none">
                <a:solidFill>
                  <a:srgbClr val="351C75"/>
                </a:solidFill>
                <a:latin typeface="Open Sans"/>
                <a:ea typeface="Open Sans"/>
                <a:cs typeface="Open Sans"/>
                <a:sym typeface="Open Sans"/>
              </a:rPr>
            </a:br>
            <a:r>
              <a:rPr lang="lt-LT" sz="1333" b="0" i="0" u="none" strike="noStrike" cap="none">
                <a:solidFill>
                  <a:srgbClr val="674EA7"/>
                </a:solidFill>
                <a:latin typeface="Open Sans"/>
                <a:ea typeface="Open Sans"/>
                <a:cs typeface="Open Sans"/>
                <a:sym typeface="Open Sans"/>
              </a:rPr>
              <a:t>Oriai ir savarankiškai senstantys tėvai.</a:t>
            </a:r>
            <a:endParaRPr sz="1333" b="0" i="0" u="none" strike="noStrike" cap="none">
              <a:solidFill>
                <a:srgbClr val="674EA7"/>
              </a:solidFill>
              <a:latin typeface="Open Sans"/>
              <a:ea typeface="Open Sans"/>
              <a:cs typeface="Open Sans"/>
              <a:sym typeface="Open Sans"/>
            </a:endParaRPr>
          </a:p>
          <a:p>
            <a:pPr marL="0" marR="0" lvl="0" indent="0" algn="r" rtl="0">
              <a:lnSpc>
                <a:spcPct val="150000"/>
              </a:lnSpc>
              <a:spcBef>
                <a:spcPts val="0"/>
              </a:spcBef>
              <a:spcAft>
                <a:spcPts val="0"/>
              </a:spcAft>
              <a:buClr>
                <a:srgbClr val="7F7F7F"/>
              </a:buClr>
              <a:buSzPts val="1600"/>
              <a:buFont typeface="Noto Sans Symbols"/>
              <a:buNone/>
            </a:pPr>
            <a:endParaRPr sz="1400" b="0" i="0" u="none" strike="noStrike" cap="none">
              <a:solidFill>
                <a:srgbClr val="674EA7"/>
              </a:solidFill>
              <a:latin typeface="Arial"/>
              <a:ea typeface="Arial"/>
              <a:cs typeface="Arial"/>
              <a:sym typeface="Arial"/>
            </a:endParaRPr>
          </a:p>
        </p:txBody>
      </p:sp>
      <p:pic>
        <p:nvPicPr>
          <p:cNvPr id="1228" name="Google Shape;1228;g1f00d6a4010_0_341"/>
          <p:cNvPicPr preferRelativeResize="0"/>
          <p:nvPr/>
        </p:nvPicPr>
        <p:blipFill rotWithShape="1">
          <a:blip r:embed="rId3">
            <a:alphaModFix/>
          </a:blip>
          <a:srcRect/>
          <a:stretch/>
        </p:blipFill>
        <p:spPr>
          <a:xfrm>
            <a:off x="180012" y="178650"/>
            <a:ext cx="1412120" cy="64140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18"/>
                                        </p:tgtEl>
                                        <p:attrNameLst>
                                          <p:attrName>style.visibility</p:attrName>
                                        </p:attrNameLst>
                                      </p:cBhvr>
                                      <p:to>
                                        <p:strVal val="visible"/>
                                      </p:to>
                                    </p:set>
                                    <p:anim calcmode="lin" valueType="num">
                                      <p:cBhvr additive="base">
                                        <p:cTn id="7" dur="500"/>
                                        <p:tgtEl>
                                          <p:spTgt spid="1218"/>
                                        </p:tgtEl>
                                        <p:attrNameLst>
                                          <p:attrName>ppt_w</p:attrName>
                                        </p:attrNameLst>
                                      </p:cBhvr>
                                      <p:tavLst>
                                        <p:tav tm="0">
                                          <p:val>
                                            <p:strVal val="0"/>
                                          </p:val>
                                        </p:tav>
                                        <p:tav tm="100000">
                                          <p:val>
                                            <p:strVal val="#ppt_w"/>
                                          </p:val>
                                        </p:tav>
                                      </p:tavLst>
                                    </p:anim>
                                    <p:anim calcmode="lin" valueType="num">
                                      <p:cBhvr additive="base">
                                        <p:cTn id="8" dur="500"/>
                                        <p:tgtEl>
                                          <p:spTgt spid="1218"/>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22"/>
                                        </p:tgtEl>
                                        <p:attrNameLst>
                                          <p:attrName>style.visibility</p:attrName>
                                        </p:attrNameLst>
                                      </p:cBhvr>
                                      <p:to>
                                        <p:strVal val="visible"/>
                                      </p:to>
                                    </p:set>
                                    <p:anim calcmode="lin" valueType="num">
                                      <p:cBhvr additive="base">
                                        <p:cTn id="12" dur="500"/>
                                        <p:tgtEl>
                                          <p:spTgt spid="1222"/>
                                        </p:tgtEl>
                                        <p:attrNameLst>
                                          <p:attrName>ppt_w</p:attrName>
                                        </p:attrNameLst>
                                      </p:cBhvr>
                                      <p:tavLst>
                                        <p:tav tm="0">
                                          <p:val>
                                            <p:strVal val="0"/>
                                          </p:val>
                                        </p:tav>
                                        <p:tav tm="100000">
                                          <p:val>
                                            <p:strVal val="#ppt_w"/>
                                          </p:val>
                                        </p:tav>
                                      </p:tavLst>
                                    </p:anim>
                                    <p:anim calcmode="lin" valueType="num">
                                      <p:cBhvr additive="base">
                                        <p:cTn id="13" dur="500"/>
                                        <p:tgtEl>
                                          <p:spTgt spid="1222"/>
                                        </p:tgtEl>
                                        <p:attrNameLst>
                                          <p:attrName>ppt_h</p:attrName>
                                        </p:attrNameLst>
                                      </p:cBhvr>
                                      <p:tavLst>
                                        <p:tav tm="0">
                                          <p:val>
                                            <p:strVal val="0"/>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1224"/>
                                        </p:tgtEl>
                                        <p:attrNameLst>
                                          <p:attrName>style.visibility</p:attrName>
                                        </p:attrNameLst>
                                      </p:cBhvr>
                                      <p:to>
                                        <p:strVal val="visible"/>
                                      </p:to>
                                    </p:set>
                                    <p:animEffect transition="in" filter="fade">
                                      <p:cBhvr>
                                        <p:cTn id="16" dur="500"/>
                                        <p:tgtEl>
                                          <p:spTgt spid="1224"/>
                                        </p:tgtEl>
                                      </p:cBhvr>
                                    </p:animEffect>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1216"/>
                                        </p:tgtEl>
                                        <p:attrNameLst>
                                          <p:attrName>style.visibility</p:attrName>
                                        </p:attrNameLst>
                                      </p:cBhvr>
                                      <p:to>
                                        <p:strVal val="visible"/>
                                      </p:to>
                                    </p:set>
                                    <p:anim calcmode="lin" valueType="num">
                                      <p:cBhvr additive="base">
                                        <p:cTn id="20" dur="500"/>
                                        <p:tgtEl>
                                          <p:spTgt spid="1216"/>
                                        </p:tgtEl>
                                        <p:attrNameLst>
                                          <p:attrName>ppt_w</p:attrName>
                                        </p:attrNameLst>
                                      </p:cBhvr>
                                      <p:tavLst>
                                        <p:tav tm="0">
                                          <p:val>
                                            <p:strVal val="0"/>
                                          </p:val>
                                        </p:tav>
                                        <p:tav tm="100000">
                                          <p:val>
                                            <p:strVal val="#ppt_w"/>
                                          </p:val>
                                        </p:tav>
                                      </p:tavLst>
                                    </p:anim>
                                    <p:anim calcmode="lin" valueType="num">
                                      <p:cBhvr additive="base">
                                        <p:cTn id="21" dur="500"/>
                                        <p:tgtEl>
                                          <p:spTgt spid="1216"/>
                                        </p:tgtEl>
                                        <p:attrNameLst>
                                          <p:attrName>ppt_h</p:attrName>
                                        </p:attrNameLst>
                                      </p:cBhvr>
                                      <p:tavLst>
                                        <p:tav tm="0">
                                          <p:val>
                                            <p:strVal val="0"/>
                                          </p:val>
                                        </p:tav>
                                        <p:tav tm="100000">
                                          <p:val>
                                            <p:strVal val="#ppt_h"/>
                                          </p:val>
                                        </p:tav>
                                      </p:tavLst>
                                    </p:anim>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1220"/>
                                        </p:tgtEl>
                                        <p:attrNameLst>
                                          <p:attrName>style.visibility</p:attrName>
                                        </p:attrNameLst>
                                      </p:cBhvr>
                                      <p:to>
                                        <p:strVal val="visible"/>
                                      </p:to>
                                    </p:set>
                                    <p:anim calcmode="lin" valueType="num">
                                      <p:cBhvr additive="base">
                                        <p:cTn id="25" dur="500"/>
                                        <p:tgtEl>
                                          <p:spTgt spid="1220"/>
                                        </p:tgtEl>
                                        <p:attrNameLst>
                                          <p:attrName>ppt_w</p:attrName>
                                        </p:attrNameLst>
                                      </p:cBhvr>
                                      <p:tavLst>
                                        <p:tav tm="0">
                                          <p:val>
                                            <p:strVal val="0"/>
                                          </p:val>
                                        </p:tav>
                                        <p:tav tm="100000">
                                          <p:val>
                                            <p:strVal val="#ppt_w"/>
                                          </p:val>
                                        </p:tav>
                                      </p:tavLst>
                                    </p:anim>
                                    <p:anim calcmode="lin" valueType="num">
                                      <p:cBhvr additive="base">
                                        <p:cTn id="26" dur="500"/>
                                        <p:tgtEl>
                                          <p:spTgt spid="1220"/>
                                        </p:tgtEl>
                                        <p:attrNameLst>
                                          <p:attrName>ppt_h</p:attrName>
                                        </p:attrNameLst>
                                      </p:cBhvr>
                                      <p:tavLst>
                                        <p:tav tm="0">
                                          <p:val>
                                            <p:strVal val="0"/>
                                          </p:val>
                                        </p:tav>
                                        <p:tav tm="100000">
                                          <p:val>
                                            <p:strVal val="#ppt_h"/>
                                          </p:val>
                                        </p:tav>
                                      </p:tavLst>
                                    </p:anim>
                                  </p:childTnLst>
                                </p:cTn>
                              </p:par>
                              <p:par>
                                <p:cTn id="27" presetID="10" presetClass="entr" presetSubtype="0" fill="hold" nodeType="withEffect">
                                  <p:stCondLst>
                                    <p:cond delay="0"/>
                                  </p:stCondLst>
                                  <p:childTnLst>
                                    <p:set>
                                      <p:cBhvr>
                                        <p:cTn id="28" dur="1" fill="hold">
                                          <p:stCondLst>
                                            <p:cond delay="0"/>
                                          </p:stCondLst>
                                        </p:cTn>
                                        <p:tgtEl>
                                          <p:spTgt spid="1226"/>
                                        </p:tgtEl>
                                        <p:attrNameLst>
                                          <p:attrName>style.visibility</p:attrName>
                                        </p:attrNameLst>
                                      </p:cBhvr>
                                      <p:to>
                                        <p:strVal val="visible"/>
                                      </p:to>
                                    </p:set>
                                    <p:animEffect transition="in" filter="fade">
                                      <p:cBhvr>
                                        <p:cTn id="29" dur="500"/>
                                        <p:tgtEl>
                                          <p:spTgt spid="1226"/>
                                        </p:tgtEl>
                                      </p:cBhvr>
                                    </p:animEffect>
                                  </p:child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1217"/>
                                        </p:tgtEl>
                                        <p:attrNameLst>
                                          <p:attrName>style.visibility</p:attrName>
                                        </p:attrNameLst>
                                      </p:cBhvr>
                                      <p:to>
                                        <p:strVal val="visible"/>
                                      </p:to>
                                    </p:set>
                                    <p:anim calcmode="lin" valueType="num">
                                      <p:cBhvr additive="base">
                                        <p:cTn id="33" dur="500"/>
                                        <p:tgtEl>
                                          <p:spTgt spid="1217"/>
                                        </p:tgtEl>
                                        <p:attrNameLst>
                                          <p:attrName>ppt_w</p:attrName>
                                        </p:attrNameLst>
                                      </p:cBhvr>
                                      <p:tavLst>
                                        <p:tav tm="0">
                                          <p:val>
                                            <p:strVal val="0"/>
                                          </p:val>
                                        </p:tav>
                                        <p:tav tm="100000">
                                          <p:val>
                                            <p:strVal val="#ppt_w"/>
                                          </p:val>
                                        </p:tav>
                                      </p:tavLst>
                                    </p:anim>
                                    <p:anim calcmode="lin" valueType="num">
                                      <p:cBhvr additive="base">
                                        <p:cTn id="34" dur="500"/>
                                        <p:tgtEl>
                                          <p:spTgt spid="1217"/>
                                        </p:tgtEl>
                                        <p:attrNameLst>
                                          <p:attrName>ppt_h</p:attrName>
                                        </p:attrNameLst>
                                      </p:cBhvr>
                                      <p:tavLst>
                                        <p:tav tm="0">
                                          <p:val>
                                            <p:strVal val="0"/>
                                          </p:val>
                                        </p:tav>
                                        <p:tav tm="100000">
                                          <p:val>
                                            <p:strVal val="#ppt_h"/>
                                          </p:val>
                                        </p:tav>
                                      </p:tavLst>
                                    </p:anim>
                                  </p:childTnLst>
                                </p:cTn>
                              </p:par>
                            </p:childTnLst>
                          </p:cTn>
                        </p:par>
                        <p:par>
                          <p:cTn id="35" fill="hold">
                            <p:stCondLst>
                              <p:cond delay="2500"/>
                            </p:stCondLst>
                            <p:childTnLst>
                              <p:par>
                                <p:cTn id="36" presetID="23" presetClass="entr" presetSubtype="16" fill="hold" nodeType="afterEffect">
                                  <p:stCondLst>
                                    <p:cond delay="0"/>
                                  </p:stCondLst>
                                  <p:childTnLst>
                                    <p:set>
                                      <p:cBhvr>
                                        <p:cTn id="37" dur="1" fill="hold">
                                          <p:stCondLst>
                                            <p:cond delay="0"/>
                                          </p:stCondLst>
                                        </p:cTn>
                                        <p:tgtEl>
                                          <p:spTgt spid="1223"/>
                                        </p:tgtEl>
                                        <p:attrNameLst>
                                          <p:attrName>style.visibility</p:attrName>
                                        </p:attrNameLst>
                                      </p:cBhvr>
                                      <p:to>
                                        <p:strVal val="visible"/>
                                      </p:to>
                                    </p:set>
                                    <p:anim calcmode="lin" valueType="num">
                                      <p:cBhvr additive="base">
                                        <p:cTn id="38" dur="500"/>
                                        <p:tgtEl>
                                          <p:spTgt spid="1223"/>
                                        </p:tgtEl>
                                        <p:attrNameLst>
                                          <p:attrName>ppt_w</p:attrName>
                                        </p:attrNameLst>
                                      </p:cBhvr>
                                      <p:tavLst>
                                        <p:tav tm="0">
                                          <p:val>
                                            <p:strVal val="0"/>
                                          </p:val>
                                        </p:tav>
                                        <p:tav tm="100000">
                                          <p:val>
                                            <p:strVal val="#ppt_w"/>
                                          </p:val>
                                        </p:tav>
                                      </p:tavLst>
                                    </p:anim>
                                    <p:anim calcmode="lin" valueType="num">
                                      <p:cBhvr additive="base">
                                        <p:cTn id="39" dur="500"/>
                                        <p:tgtEl>
                                          <p:spTgt spid="1223"/>
                                        </p:tgtEl>
                                        <p:attrNameLst>
                                          <p:attrName>ppt_h</p:attrName>
                                        </p:attrNameLst>
                                      </p:cBhvr>
                                      <p:tavLst>
                                        <p:tav tm="0">
                                          <p:val>
                                            <p:strVal val="0"/>
                                          </p:val>
                                        </p:tav>
                                        <p:tav tm="100000">
                                          <p:val>
                                            <p:strVal val="#ppt_h"/>
                                          </p:val>
                                        </p:tav>
                                      </p:tavLst>
                                    </p:anim>
                                  </p:childTnLst>
                                </p:cTn>
                              </p:par>
                              <p:par>
                                <p:cTn id="40" presetID="10" presetClass="entr" presetSubtype="0" fill="hold" nodeType="withEffect">
                                  <p:stCondLst>
                                    <p:cond delay="0"/>
                                  </p:stCondLst>
                                  <p:childTnLst>
                                    <p:set>
                                      <p:cBhvr>
                                        <p:cTn id="41" dur="1" fill="hold">
                                          <p:stCondLst>
                                            <p:cond delay="0"/>
                                          </p:stCondLst>
                                        </p:cTn>
                                        <p:tgtEl>
                                          <p:spTgt spid="1225"/>
                                        </p:tgtEl>
                                        <p:attrNameLst>
                                          <p:attrName>style.visibility</p:attrName>
                                        </p:attrNameLst>
                                      </p:cBhvr>
                                      <p:to>
                                        <p:strVal val="visible"/>
                                      </p:to>
                                    </p:set>
                                    <p:animEffect transition="in" filter="fade">
                                      <p:cBhvr>
                                        <p:cTn id="42" dur="500"/>
                                        <p:tgtEl>
                                          <p:spTgt spid="1225"/>
                                        </p:tgtEl>
                                      </p:cBhvr>
                                    </p:animEffect>
                                  </p:childTnLst>
                                </p:cTn>
                              </p:par>
                            </p:childTnLst>
                          </p:cTn>
                        </p:par>
                        <p:par>
                          <p:cTn id="43" fill="hold">
                            <p:stCondLst>
                              <p:cond delay="3000"/>
                            </p:stCondLst>
                            <p:childTnLst>
                              <p:par>
                                <p:cTn id="44" presetID="23" presetClass="entr" presetSubtype="16" fill="hold" nodeType="afterEffect">
                                  <p:stCondLst>
                                    <p:cond delay="0"/>
                                  </p:stCondLst>
                                  <p:childTnLst>
                                    <p:set>
                                      <p:cBhvr>
                                        <p:cTn id="45" dur="1" fill="hold">
                                          <p:stCondLst>
                                            <p:cond delay="0"/>
                                          </p:stCondLst>
                                        </p:cTn>
                                        <p:tgtEl>
                                          <p:spTgt spid="1219"/>
                                        </p:tgtEl>
                                        <p:attrNameLst>
                                          <p:attrName>style.visibility</p:attrName>
                                        </p:attrNameLst>
                                      </p:cBhvr>
                                      <p:to>
                                        <p:strVal val="visible"/>
                                      </p:to>
                                    </p:set>
                                    <p:anim calcmode="lin" valueType="num">
                                      <p:cBhvr additive="base">
                                        <p:cTn id="46" dur="500"/>
                                        <p:tgtEl>
                                          <p:spTgt spid="1219"/>
                                        </p:tgtEl>
                                        <p:attrNameLst>
                                          <p:attrName>ppt_w</p:attrName>
                                        </p:attrNameLst>
                                      </p:cBhvr>
                                      <p:tavLst>
                                        <p:tav tm="0">
                                          <p:val>
                                            <p:strVal val="0"/>
                                          </p:val>
                                        </p:tav>
                                        <p:tav tm="100000">
                                          <p:val>
                                            <p:strVal val="#ppt_w"/>
                                          </p:val>
                                        </p:tav>
                                      </p:tavLst>
                                    </p:anim>
                                    <p:anim calcmode="lin" valueType="num">
                                      <p:cBhvr additive="base">
                                        <p:cTn id="47" dur="500"/>
                                        <p:tgtEl>
                                          <p:spTgt spid="1219"/>
                                        </p:tgtEl>
                                        <p:attrNameLst>
                                          <p:attrName>ppt_h</p:attrName>
                                        </p:attrNameLst>
                                      </p:cBhvr>
                                      <p:tavLst>
                                        <p:tav tm="0">
                                          <p:val>
                                            <p:strVal val="0"/>
                                          </p:val>
                                        </p:tav>
                                        <p:tav tm="100000">
                                          <p:val>
                                            <p:strVal val="#ppt_h"/>
                                          </p:val>
                                        </p:tav>
                                      </p:tavLst>
                                    </p:anim>
                                  </p:childTnLst>
                                </p:cTn>
                              </p:par>
                            </p:childTnLst>
                          </p:cTn>
                        </p:par>
                        <p:par>
                          <p:cTn id="48" fill="hold">
                            <p:stCondLst>
                              <p:cond delay="3500"/>
                            </p:stCondLst>
                            <p:childTnLst>
                              <p:par>
                                <p:cTn id="49" presetID="23" presetClass="entr" presetSubtype="16" fill="hold" nodeType="afterEffect">
                                  <p:stCondLst>
                                    <p:cond delay="0"/>
                                  </p:stCondLst>
                                  <p:childTnLst>
                                    <p:set>
                                      <p:cBhvr>
                                        <p:cTn id="50" dur="1" fill="hold">
                                          <p:stCondLst>
                                            <p:cond delay="0"/>
                                          </p:stCondLst>
                                        </p:cTn>
                                        <p:tgtEl>
                                          <p:spTgt spid="1221"/>
                                        </p:tgtEl>
                                        <p:attrNameLst>
                                          <p:attrName>style.visibility</p:attrName>
                                        </p:attrNameLst>
                                      </p:cBhvr>
                                      <p:to>
                                        <p:strVal val="visible"/>
                                      </p:to>
                                    </p:set>
                                    <p:anim calcmode="lin" valueType="num">
                                      <p:cBhvr additive="base">
                                        <p:cTn id="51" dur="500"/>
                                        <p:tgtEl>
                                          <p:spTgt spid="1221"/>
                                        </p:tgtEl>
                                        <p:attrNameLst>
                                          <p:attrName>ppt_w</p:attrName>
                                        </p:attrNameLst>
                                      </p:cBhvr>
                                      <p:tavLst>
                                        <p:tav tm="0">
                                          <p:val>
                                            <p:strVal val="0"/>
                                          </p:val>
                                        </p:tav>
                                        <p:tav tm="100000">
                                          <p:val>
                                            <p:strVal val="#ppt_w"/>
                                          </p:val>
                                        </p:tav>
                                      </p:tavLst>
                                    </p:anim>
                                    <p:anim calcmode="lin" valueType="num">
                                      <p:cBhvr additive="base">
                                        <p:cTn id="52" dur="500"/>
                                        <p:tgtEl>
                                          <p:spTgt spid="1221"/>
                                        </p:tgtEl>
                                        <p:attrNameLst>
                                          <p:attrName>ppt_h</p:attrName>
                                        </p:attrNameLst>
                                      </p:cBhvr>
                                      <p:tavLst>
                                        <p:tav tm="0">
                                          <p:val>
                                            <p:strVal val="0"/>
                                          </p:val>
                                        </p:tav>
                                        <p:tav tm="100000">
                                          <p:val>
                                            <p:strVal val="#ppt_h"/>
                                          </p:val>
                                        </p:tav>
                                      </p:tavLst>
                                    </p:anim>
                                  </p:childTnLst>
                                </p:cTn>
                              </p:par>
                              <p:par>
                                <p:cTn id="53" presetID="10" presetClass="entr" presetSubtype="0" fill="hold" nodeType="withEffect">
                                  <p:stCondLst>
                                    <p:cond delay="0"/>
                                  </p:stCondLst>
                                  <p:childTnLst>
                                    <p:set>
                                      <p:cBhvr>
                                        <p:cTn id="54" dur="1" fill="hold">
                                          <p:stCondLst>
                                            <p:cond delay="0"/>
                                          </p:stCondLst>
                                        </p:cTn>
                                        <p:tgtEl>
                                          <p:spTgt spid="1227"/>
                                        </p:tgtEl>
                                        <p:attrNameLst>
                                          <p:attrName>style.visibility</p:attrName>
                                        </p:attrNameLst>
                                      </p:cBhvr>
                                      <p:to>
                                        <p:strVal val="visible"/>
                                      </p:to>
                                    </p:set>
                                    <p:animEffect transition="in" filter="fade">
                                      <p:cBhvr>
                                        <p:cTn id="55" dur="500"/>
                                        <p:tgtEl>
                                          <p:spTgt spid="1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D6CF"/>
        </a:solidFill>
        <a:effectLst/>
      </p:bgPr>
    </p:bg>
    <p:spTree>
      <p:nvGrpSpPr>
        <p:cNvPr id="1" name="Shape 1232"/>
        <p:cNvGrpSpPr/>
        <p:nvPr/>
      </p:nvGrpSpPr>
      <p:grpSpPr>
        <a:xfrm>
          <a:off x="0" y="0"/>
          <a:ext cx="0" cy="0"/>
          <a:chOff x="0" y="0"/>
          <a:chExt cx="0" cy="0"/>
        </a:xfrm>
      </p:grpSpPr>
      <p:sp>
        <p:nvSpPr>
          <p:cNvPr id="1233" name="Google Shape;1233;g1f7b9eb2458_0_0"/>
          <p:cNvSpPr txBox="1"/>
          <p:nvPr/>
        </p:nvSpPr>
        <p:spPr>
          <a:xfrm>
            <a:off x="3584458" y="-10"/>
            <a:ext cx="6094500" cy="69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lt-LT" sz="3900" b="0" i="0" u="none" strike="noStrike" cap="none">
                <a:solidFill>
                  <a:srgbClr val="351C75"/>
                </a:solidFill>
                <a:latin typeface="Open Sans"/>
                <a:ea typeface="Open Sans"/>
                <a:cs typeface="Open Sans"/>
                <a:sym typeface="Open Sans"/>
              </a:rPr>
              <a:t>Veiklos modelis</a:t>
            </a:r>
            <a:endParaRPr sz="900" b="0" i="0" u="none" strike="noStrike" cap="none">
              <a:solidFill>
                <a:srgbClr val="351C75"/>
              </a:solidFill>
              <a:latin typeface="Open Sans"/>
              <a:ea typeface="Open Sans"/>
              <a:cs typeface="Open Sans"/>
              <a:sym typeface="Open Sans"/>
            </a:endParaRPr>
          </a:p>
        </p:txBody>
      </p:sp>
      <p:graphicFrame>
        <p:nvGraphicFramePr>
          <p:cNvPr id="1234" name="Google Shape;1234;g1f7b9eb2458_0_0"/>
          <p:cNvGraphicFramePr/>
          <p:nvPr/>
        </p:nvGraphicFramePr>
        <p:xfrm>
          <a:off x="390287" y="660420"/>
          <a:ext cx="3000000" cy="3000000"/>
        </p:xfrm>
        <a:graphic>
          <a:graphicData uri="http://schemas.openxmlformats.org/drawingml/2006/table">
            <a:tbl>
              <a:tblPr>
                <a:noFill/>
                <a:tableStyleId>{91816224-A1A8-4C7E-99BF-7A6EB3587A90}</a:tableStyleId>
              </a:tblPr>
              <a:tblGrid>
                <a:gridCol w="2257425">
                  <a:extLst>
                    <a:ext uri="{9D8B030D-6E8A-4147-A177-3AD203B41FA5}">
                      <a16:colId xmlns:a16="http://schemas.microsoft.com/office/drawing/2014/main" val="20000"/>
                    </a:ext>
                  </a:extLst>
                </a:gridCol>
                <a:gridCol w="2257425">
                  <a:extLst>
                    <a:ext uri="{9D8B030D-6E8A-4147-A177-3AD203B41FA5}">
                      <a16:colId xmlns:a16="http://schemas.microsoft.com/office/drawing/2014/main" val="20001"/>
                    </a:ext>
                  </a:extLst>
                </a:gridCol>
                <a:gridCol w="1058175">
                  <a:extLst>
                    <a:ext uri="{9D8B030D-6E8A-4147-A177-3AD203B41FA5}">
                      <a16:colId xmlns:a16="http://schemas.microsoft.com/office/drawing/2014/main" val="20002"/>
                    </a:ext>
                  </a:extLst>
                </a:gridCol>
                <a:gridCol w="1199250">
                  <a:extLst>
                    <a:ext uri="{9D8B030D-6E8A-4147-A177-3AD203B41FA5}">
                      <a16:colId xmlns:a16="http://schemas.microsoft.com/office/drawing/2014/main" val="20003"/>
                    </a:ext>
                  </a:extLst>
                </a:gridCol>
                <a:gridCol w="2257425">
                  <a:extLst>
                    <a:ext uri="{9D8B030D-6E8A-4147-A177-3AD203B41FA5}">
                      <a16:colId xmlns:a16="http://schemas.microsoft.com/office/drawing/2014/main" val="20004"/>
                    </a:ext>
                  </a:extLst>
                </a:gridCol>
                <a:gridCol w="2257425">
                  <a:extLst>
                    <a:ext uri="{9D8B030D-6E8A-4147-A177-3AD203B41FA5}">
                      <a16:colId xmlns:a16="http://schemas.microsoft.com/office/drawing/2014/main" val="20005"/>
                    </a:ext>
                  </a:extLst>
                </a:gridCol>
              </a:tblGrid>
              <a:tr h="598775">
                <a:tc gridSpan="6">
                  <a:txBody>
                    <a:bodyPr/>
                    <a:lstStyle/>
                    <a:p>
                      <a:pPr marL="0" marR="0" lvl="0" indent="0" algn="l" rtl="0">
                        <a:lnSpc>
                          <a:spcPct val="100000"/>
                        </a:lnSpc>
                        <a:spcBef>
                          <a:spcPts val="0"/>
                        </a:spcBef>
                        <a:spcAft>
                          <a:spcPts val="0"/>
                        </a:spcAft>
                        <a:buClr>
                          <a:srgbClr val="615A48"/>
                        </a:buClr>
                        <a:buSzPts val="1800"/>
                        <a:buFont typeface="Roboto"/>
                        <a:buNone/>
                      </a:pPr>
                      <a:r>
                        <a:rPr lang="lt-LT" sz="1800" b="1" u="none" strike="noStrike" cap="none">
                          <a:solidFill>
                            <a:srgbClr val="20124D"/>
                          </a:solidFill>
                          <a:latin typeface="Open Sans"/>
                          <a:ea typeface="Open Sans"/>
                          <a:cs typeface="Open Sans"/>
                          <a:sym typeface="Open Sans"/>
                        </a:rPr>
                        <a:t>Misija</a:t>
                      </a:r>
                      <a:r>
                        <a:rPr lang="lt-LT" sz="1800" u="none" strike="noStrike" cap="none">
                          <a:solidFill>
                            <a:srgbClr val="20124D"/>
                          </a:solidFill>
                          <a:latin typeface="Open Sans"/>
                          <a:ea typeface="Open Sans"/>
                          <a:cs typeface="Open Sans"/>
                          <a:sym typeface="Open Sans"/>
                        </a:rPr>
                        <a:t>: </a:t>
                      </a:r>
                      <a:r>
                        <a:rPr lang="lt-LT" sz="1500" u="none" strike="noStrike" cap="none">
                          <a:solidFill>
                            <a:srgbClr val="20124D"/>
                          </a:solidFill>
                          <a:latin typeface="Open Sans"/>
                          <a:ea typeface="Open Sans"/>
                          <a:cs typeface="Open Sans"/>
                          <a:sym typeface="Open Sans"/>
                        </a:rPr>
                        <a:t>Kurti aplinką, kurioje vienišumą ir socialinę atskirtį dėl amžiaus patiriantys žmonės galėtų būti kuo ilgiau aktyvūs, sveiki ir nepriklausomi</a:t>
                      </a:r>
                      <a:endParaRPr sz="1500"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0"/>
                  </a:ext>
                </a:extLst>
              </a:tr>
              <a:tr h="1673500">
                <a:tc rowSpan="2">
                  <a:txBody>
                    <a:bodyPr/>
                    <a:lstStyle/>
                    <a:p>
                      <a:pPr marL="0" marR="0" lvl="0" indent="0" algn="l" rtl="0">
                        <a:lnSpc>
                          <a:spcPct val="100000"/>
                        </a:lnSpc>
                        <a:spcBef>
                          <a:spcPts val="0"/>
                        </a:spcBef>
                        <a:spcAft>
                          <a:spcPts val="0"/>
                        </a:spcAft>
                        <a:buClr>
                          <a:srgbClr val="615A48"/>
                        </a:buClr>
                        <a:buSzPts val="1800"/>
                        <a:buFont typeface="Roboto"/>
                        <a:buNone/>
                      </a:pPr>
                      <a:r>
                        <a:rPr lang="lt-LT" sz="1400" b="1" u="none" strike="noStrike" cap="none">
                          <a:solidFill>
                            <a:srgbClr val="20124D"/>
                          </a:solidFill>
                          <a:latin typeface="Open Sans"/>
                          <a:ea typeface="Open Sans"/>
                          <a:cs typeface="Open Sans"/>
                          <a:sym typeface="Open Sans"/>
                        </a:rPr>
                        <a:t>Pagrindiniai partneriai</a:t>
                      </a:r>
                      <a:endParaRPr sz="1400" b="1"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200" u="none" strike="noStrike" cap="none">
                          <a:solidFill>
                            <a:srgbClr val="20124D"/>
                          </a:solidFill>
                          <a:latin typeface="Open Sans"/>
                          <a:ea typeface="Open Sans"/>
                          <a:cs typeface="Open Sans"/>
                          <a:sym typeface="Open Sans"/>
                        </a:rPr>
                        <a:t>Paramos fondas „Sparnai svajonei”</a:t>
                      </a:r>
                      <a:endParaRPr sz="12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200" u="none" strike="noStrike" cap="none">
                          <a:solidFill>
                            <a:srgbClr val="20124D"/>
                          </a:solidFill>
                          <a:latin typeface="Open Sans"/>
                          <a:ea typeface="Open Sans"/>
                          <a:cs typeface="Open Sans"/>
                          <a:sym typeface="Open Sans"/>
                        </a:rPr>
                        <a:t>Trečiojo amžiaus universitetai</a:t>
                      </a:r>
                      <a:endParaRPr sz="12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200" u="none" strike="noStrike" cap="none">
                          <a:solidFill>
                            <a:srgbClr val="20124D"/>
                          </a:solidFill>
                          <a:latin typeface="Open Sans"/>
                          <a:ea typeface="Open Sans"/>
                          <a:cs typeface="Open Sans"/>
                          <a:sym typeface="Open Sans"/>
                        </a:rPr>
                        <a:t>Viešosios bibliotekos</a:t>
                      </a:r>
                      <a:endParaRPr sz="12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endParaRPr sz="1300"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615A48"/>
                        </a:buClr>
                        <a:buSzPts val="1800"/>
                        <a:buFont typeface="Roboto"/>
                        <a:buNone/>
                      </a:pPr>
                      <a:r>
                        <a:rPr lang="lt-LT" sz="1500" b="1" u="none" strike="noStrike" cap="none">
                          <a:solidFill>
                            <a:srgbClr val="20124D"/>
                          </a:solidFill>
                          <a:latin typeface="Open Sans"/>
                          <a:ea typeface="Open Sans"/>
                          <a:cs typeface="Open Sans"/>
                          <a:sym typeface="Open Sans"/>
                        </a:rPr>
                        <a:t>Pagrindinės veiklos</a:t>
                      </a:r>
                      <a:endParaRPr sz="1500" b="1"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Paramos paieška</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Projektų rašymas ir valdymas</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Renginių organizavimas</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Mokymai (senjorams) Konsultacijos lektoriams</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Svetainės priežiūra</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Savanorių koordinavimas</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Viešinimas</a:t>
                      </a:r>
                      <a:endParaRPr sz="1100"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615A48"/>
                        </a:buClr>
                        <a:buSzPts val="1800"/>
                        <a:buFont typeface="Roboto"/>
                        <a:buNone/>
                      </a:pPr>
                      <a:r>
                        <a:rPr lang="lt-LT" sz="1500" b="1" u="none" strike="noStrike" cap="none">
                          <a:solidFill>
                            <a:srgbClr val="20124D"/>
                          </a:solidFill>
                          <a:latin typeface="Open Sans"/>
                          <a:ea typeface="Open Sans"/>
                          <a:cs typeface="Open Sans"/>
                          <a:sym typeface="Open Sans"/>
                        </a:rPr>
                        <a:t>Vertės pasiūlymas</a:t>
                      </a:r>
                      <a:endParaRPr sz="1100" b="1"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100"/>
                        <a:buFont typeface="Roboto"/>
                        <a:buNone/>
                      </a:pPr>
                      <a:r>
                        <a:rPr lang="lt-LT" sz="1100" b="1" u="none" strike="noStrike" cap="none">
                          <a:solidFill>
                            <a:srgbClr val="351C75"/>
                          </a:solidFill>
                          <a:latin typeface="Open Sans"/>
                          <a:ea typeface="Open Sans"/>
                          <a:cs typeface="Open Sans"/>
                          <a:sym typeface="Open Sans"/>
                        </a:rPr>
                        <a:t>Komercinės veiklos vertės pasiūlymas</a:t>
                      </a:r>
                      <a:endParaRPr sz="1100" b="1" u="none" strike="noStrike" cap="none">
                        <a:solidFill>
                          <a:srgbClr val="351C75"/>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100"/>
                        <a:buFont typeface="Roboto"/>
                        <a:buNone/>
                      </a:pPr>
                      <a:r>
                        <a:rPr lang="lt-LT" sz="1100" u="none" strike="noStrike" cap="none">
                          <a:solidFill>
                            <a:srgbClr val="20124D"/>
                          </a:solidFill>
                          <a:latin typeface="Open Sans"/>
                          <a:ea typeface="Open Sans"/>
                          <a:cs typeface="Open Sans"/>
                          <a:sym typeface="Open Sans"/>
                        </a:rPr>
                        <a:t>Mokymai vyresnio amžiaus žmonėms</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100"/>
                        <a:buFont typeface="Roboto"/>
                        <a:buNone/>
                      </a:pPr>
                      <a:r>
                        <a:rPr lang="lt-LT" sz="1100" u="none" strike="noStrike" cap="none">
                          <a:solidFill>
                            <a:srgbClr val="20124D"/>
                          </a:solidFill>
                          <a:latin typeface="Open Sans"/>
                          <a:ea typeface="Open Sans"/>
                          <a:cs typeface="Open Sans"/>
                          <a:sym typeface="Open Sans"/>
                        </a:rPr>
                        <a:t>Mokymai lektoriams apie andragogiką.</a:t>
                      </a:r>
                      <a:endParaRPr sz="1800"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hMerge="1">
                  <a:txBody>
                    <a:bodyPr/>
                    <a:lstStyle/>
                    <a:p>
                      <a:endParaRPr lang="lt-LT"/>
                    </a:p>
                  </a:txBody>
                  <a:tcPr/>
                </a:tc>
                <a:tc>
                  <a:txBody>
                    <a:bodyPr/>
                    <a:lstStyle/>
                    <a:p>
                      <a:pPr marL="0" marR="0" lvl="0" indent="0" algn="l" rtl="0">
                        <a:lnSpc>
                          <a:spcPct val="100000"/>
                        </a:lnSpc>
                        <a:spcBef>
                          <a:spcPts val="0"/>
                        </a:spcBef>
                        <a:spcAft>
                          <a:spcPts val="0"/>
                        </a:spcAft>
                        <a:buClr>
                          <a:srgbClr val="615A48"/>
                        </a:buClr>
                        <a:buSzPts val="1800"/>
                        <a:buFont typeface="Roboto"/>
                        <a:buNone/>
                      </a:pPr>
                      <a:r>
                        <a:rPr lang="lt-LT" sz="1500" b="1" u="none" strike="noStrike" cap="none">
                          <a:solidFill>
                            <a:srgbClr val="20124D"/>
                          </a:solidFill>
                          <a:latin typeface="Open Sans"/>
                          <a:ea typeface="Open Sans"/>
                          <a:cs typeface="Open Sans"/>
                          <a:sym typeface="Open Sans"/>
                        </a:rPr>
                        <a:t>Ryšiai su klientu</a:t>
                      </a:r>
                      <a:endParaRPr sz="1100" b="1"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lt-LT" sz="1100" u="none" strike="noStrike" cap="none">
                          <a:solidFill>
                            <a:srgbClr val="20124D"/>
                          </a:solidFill>
                          <a:latin typeface="Open Sans"/>
                          <a:ea typeface="Open Sans"/>
                          <a:cs typeface="Open Sans"/>
                          <a:sym typeface="Open Sans"/>
                        </a:rPr>
                        <a:t>Kontaktiniai susitikimai</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lt-LT" sz="1100" u="none" strike="noStrike" cap="none">
                          <a:solidFill>
                            <a:srgbClr val="20124D"/>
                          </a:solidFill>
                          <a:latin typeface="Open Sans"/>
                          <a:ea typeface="Open Sans"/>
                          <a:cs typeface="Open Sans"/>
                          <a:sym typeface="Open Sans"/>
                        </a:rPr>
                        <a:t>FB uždara grupė</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lt-LT" sz="1100" u="none" strike="noStrike" cap="none">
                          <a:solidFill>
                            <a:srgbClr val="20124D"/>
                          </a:solidFill>
                          <a:latin typeface="Open Sans"/>
                          <a:ea typeface="Open Sans"/>
                          <a:cs typeface="Open Sans"/>
                          <a:sym typeface="Open Sans"/>
                        </a:rPr>
                        <a:t>Messenger grupė</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lt-LT" sz="1100" u="none" strike="noStrike" cap="none">
                          <a:solidFill>
                            <a:srgbClr val="20124D"/>
                          </a:solidFill>
                          <a:latin typeface="Open Sans"/>
                          <a:ea typeface="Open Sans"/>
                          <a:cs typeface="Open Sans"/>
                          <a:sym typeface="Open Sans"/>
                        </a:rPr>
                        <a:t>Skambučiai</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lt-LT" sz="1100" u="none" strike="noStrike" cap="none">
                          <a:solidFill>
                            <a:srgbClr val="20124D"/>
                          </a:solidFill>
                          <a:latin typeface="Open Sans"/>
                          <a:ea typeface="Open Sans"/>
                          <a:cs typeface="Open Sans"/>
                          <a:sym typeface="Open Sans"/>
                        </a:rPr>
                        <a:t>Naujienlaiškiai</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endParaRPr sz="1100"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615A48"/>
                        </a:buClr>
                        <a:buSzPts val="1800"/>
                        <a:buFont typeface="Roboto"/>
                        <a:buNone/>
                      </a:pPr>
                      <a:r>
                        <a:rPr lang="lt-LT" sz="1600" b="1" u="none" strike="noStrike" cap="none">
                          <a:solidFill>
                            <a:srgbClr val="20124D"/>
                          </a:solidFill>
                          <a:latin typeface="Open Sans"/>
                          <a:ea typeface="Open Sans"/>
                          <a:cs typeface="Open Sans"/>
                          <a:sym typeface="Open Sans"/>
                        </a:rPr>
                        <a:t>Klientų segmentai</a:t>
                      </a:r>
                      <a:endParaRPr sz="1200" b="1"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100"/>
                        <a:buFont typeface="Roboto"/>
                        <a:buNone/>
                      </a:pPr>
                      <a:r>
                        <a:rPr lang="lt-LT" sz="1100" b="1" i="0" u="none" strike="noStrike" cap="none">
                          <a:solidFill>
                            <a:srgbClr val="20124D"/>
                          </a:solidFill>
                          <a:latin typeface="Open Sans"/>
                          <a:ea typeface="Open Sans"/>
                          <a:cs typeface="Open Sans"/>
                          <a:sym typeface="Open Sans"/>
                        </a:rPr>
                        <a:t>Komercinės veiklos klientai:</a:t>
                      </a:r>
                      <a:endParaRPr sz="1400" b="1"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Roboto"/>
                        <a:buNone/>
                      </a:pP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Roboto"/>
                        <a:buNone/>
                      </a:pPr>
                      <a:r>
                        <a:rPr lang="lt-LT" sz="1100" u="none" strike="noStrike" cap="none">
                          <a:solidFill>
                            <a:srgbClr val="20124D"/>
                          </a:solidFill>
                          <a:latin typeface="Open Sans"/>
                          <a:ea typeface="Open Sans"/>
                          <a:cs typeface="Open Sans"/>
                          <a:sym typeface="Open Sans"/>
                        </a:rPr>
                        <a:t>Senjorų vaikai ir anūkai (paslaugos pirkėjai)</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Roboto"/>
                        <a:buNone/>
                      </a:pPr>
                      <a:endParaRPr sz="1100"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1949850">
                <a:tc vMerge="1">
                  <a:txBody>
                    <a:bodyPr/>
                    <a:lstStyle/>
                    <a:p>
                      <a:endParaRPr lang="lt-LT"/>
                    </a:p>
                  </a:txBody>
                  <a:tcPr/>
                </a:tc>
                <a:tc>
                  <a:txBody>
                    <a:bodyPr/>
                    <a:lstStyle/>
                    <a:p>
                      <a:pPr marL="0" marR="0" lvl="0" indent="0" algn="l" rtl="0">
                        <a:lnSpc>
                          <a:spcPct val="100000"/>
                        </a:lnSpc>
                        <a:spcBef>
                          <a:spcPts val="0"/>
                        </a:spcBef>
                        <a:spcAft>
                          <a:spcPts val="0"/>
                        </a:spcAft>
                        <a:buClr>
                          <a:srgbClr val="615A48"/>
                        </a:buClr>
                        <a:buSzPts val="1800"/>
                        <a:buFont typeface="Roboto"/>
                        <a:buNone/>
                      </a:pPr>
                      <a:r>
                        <a:rPr lang="lt-LT" sz="1500" b="1" u="none" strike="noStrike" cap="none">
                          <a:solidFill>
                            <a:srgbClr val="20124D"/>
                          </a:solidFill>
                          <a:latin typeface="Open Sans"/>
                          <a:ea typeface="Open Sans"/>
                          <a:cs typeface="Open Sans"/>
                          <a:sym typeface="Open Sans"/>
                        </a:rPr>
                        <a:t>Pagrindiniai ištekliai</a:t>
                      </a:r>
                      <a:endParaRPr sz="1500" b="1"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Finansiniai ištekliai</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Komanda</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Lektorių bazė</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Technologijos</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Savanoriai</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800"/>
                        <a:buFont typeface="Roboto"/>
                        <a:buNone/>
                      </a:pPr>
                      <a:endParaRPr sz="1800"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615A48"/>
                        </a:buClr>
                        <a:buSzPts val="1100"/>
                        <a:buFont typeface="Roboto"/>
                        <a:buNone/>
                      </a:pPr>
                      <a:r>
                        <a:rPr lang="lt-LT" sz="1100" b="1" u="none" strike="noStrike" cap="none">
                          <a:solidFill>
                            <a:srgbClr val="351C75"/>
                          </a:solidFill>
                          <a:latin typeface="Open Sans"/>
                          <a:ea typeface="Open Sans"/>
                          <a:cs typeface="Open Sans"/>
                          <a:sym typeface="Open Sans"/>
                        </a:rPr>
                        <a:t>Socialinės veiklos vertės pasiūlymas</a:t>
                      </a:r>
                      <a:endParaRPr sz="1100" b="1" u="none" strike="noStrike" cap="none">
                        <a:solidFill>
                          <a:srgbClr val="351C75"/>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100"/>
                        <a:buFont typeface="Roboto"/>
                        <a:buNone/>
                      </a:pPr>
                      <a:r>
                        <a:rPr lang="lt-LT" sz="1100" u="none" strike="noStrike" cap="none">
                          <a:solidFill>
                            <a:srgbClr val="20124D"/>
                          </a:solidFill>
                          <a:latin typeface="Open Sans"/>
                          <a:ea typeface="Open Sans"/>
                          <a:cs typeface="Open Sans"/>
                          <a:sym typeface="Open Sans"/>
                        </a:rPr>
                        <a:t>Visaverčiam ir aktyviam gyvenimui, išmaniems viso pasaulio vyresnio amžiaus lietuviams, virtuali erdvė mokymuisi ir bendrystei;</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100"/>
                        <a:buFont typeface="Roboto"/>
                        <a:buNone/>
                      </a:pPr>
                      <a:r>
                        <a:rPr lang="lt-LT" sz="1100" u="none" strike="noStrike" cap="none">
                          <a:solidFill>
                            <a:srgbClr val="20124D"/>
                          </a:solidFill>
                          <a:latin typeface="Open Sans"/>
                          <a:ea typeface="Open Sans"/>
                          <a:cs typeface="Open Sans"/>
                          <a:sym typeface="Open Sans"/>
                        </a:rPr>
                        <a:t>emocinei gerovei;</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100"/>
                        <a:buFont typeface="Roboto"/>
                        <a:buNone/>
                      </a:pPr>
                      <a:r>
                        <a:rPr lang="lt-LT" sz="1100" u="none" strike="noStrike" cap="none">
                          <a:solidFill>
                            <a:srgbClr val="20124D"/>
                          </a:solidFill>
                          <a:latin typeface="Open Sans"/>
                          <a:ea typeface="Open Sans"/>
                          <a:cs typeface="Open Sans"/>
                          <a:sym typeface="Open Sans"/>
                        </a:rPr>
                        <a:t>gyvenimo pilnatvei;</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100"/>
                        <a:buFont typeface="Roboto"/>
                        <a:buNone/>
                      </a:pPr>
                      <a:r>
                        <a:rPr lang="lt-LT" sz="1100" u="none" strike="noStrike" cap="none">
                          <a:solidFill>
                            <a:srgbClr val="20124D"/>
                          </a:solidFill>
                          <a:latin typeface="Open Sans"/>
                          <a:ea typeface="Open Sans"/>
                          <a:cs typeface="Open Sans"/>
                          <a:sym typeface="Open Sans"/>
                        </a:rPr>
                        <a:t>ryšių kūrimui.</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Roboto"/>
                        <a:buNone/>
                      </a:pPr>
                      <a:endParaRPr sz="1100"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hMerge="1">
                  <a:txBody>
                    <a:bodyPr/>
                    <a:lstStyle/>
                    <a:p>
                      <a:endParaRPr lang="lt-LT"/>
                    </a:p>
                  </a:txBody>
                  <a:tcPr/>
                </a:tc>
                <a:tc>
                  <a:txBody>
                    <a:bodyPr/>
                    <a:lstStyle/>
                    <a:p>
                      <a:pPr marL="0" marR="0" lvl="0" indent="0" algn="l" rtl="0">
                        <a:lnSpc>
                          <a:spcPct val="100000"/>
                        </a:lnSpc>
                        <a:spcBef>
                          <a:spcPts val="0"/>
                        </a:spcBef>
                        <a:spcAft>
                          <a:spcPts val="0"/>
                        </a:spcAft>
                        <a:buClr>
                          <a:srgbClr val="615A48"/>
                        </a:buClr>
                        <a:buSzPts val="1800"/>
                        <a:buFont typeface="Roboto"/>
                        <a:buNone/>
                      </a:pPr>
                      <a:r>
                        <a:rPr lang="lt-LT" sz="1500" b="1" u="none" strike="noStrike" cap="none">
                          <a:solidFill>
                            <a:srgbClr val="20124D"/>
                          </a:solidFill>
                          <a:latin typeface="Open Sans"/>
                          <a:ea typeface="Open Sans"/>
                          <a:cs typeface="Open Sans"/>
                          <a:sym typeface="Open Sans"/>
                        </a:rPr>
                        <a:t>Kanalai</a:t>
                      </a:r>
                      <a:endParaRPr sz="1100" b="1"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lt-LT" sz="1100" u="none" strike="noStrike" cap="none">
                          <a:solidFill>
                            <a:srgbClr val="20124D"/>
                          </a:solidFill>
                          <a:latin typeface="Open Sans"/>
                          <a:ea typeface="Open Sans"/>
                          <a:cs typeface="Open Sans"/>
                          <a:sym typeface="Open Sans"/>
                        </a:rPr>
                        <a:t>Naujienlaiškis</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lt-LT" sz="1100" u="none" strike="noStrike" cap="none">
                          <a:solidFill>
                            <a:srgbClr val="20124D"/>
                          </a:solidFill>
                          <a:latin typeface="Open Sans"/>
                          <a:ea typeface="Open Sans"/>
                          <a:cs typeface="Open Sans"/>
                          <a:sym typeface="Open Sans"/>
                        </a:rPr>
                        <a:t>Svetainė senjorupasaulis.lt</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lt-LT" sz="1100" u="none" strike="noStrike" cap="none">
                          <a:solidFill>
                            <a:srgbClr val="20124D"/>
                          </a:solidFill>
                          <a:latin typeface="Open Sans"/>
                          <a:ea typeface="Open Sans"/>
                          <a:cs typeface="Open Sans"/>
                          <a:sym typeface="Open Sans"/>
                        </a:rPr>
                        <a:t>Pranešimai spaudai</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lt-LT" sz="1100" u="none" strike="noStrike" cap="none">
                          <a:solidFill>
                            <a:srgbClr val="20124D"/>
                          </a:solidFill>
                          <a:latin typeface="Open Sans"/>
                          <a:ea typeface="Open Sans"/>
                          <a:cs typeface="Open Sans"/>
                          <a:sym typeface="Open Sans"/>
                        </a:rPr>
                        <a:t>Youtube</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lt-LT" sz="1100" u="none" strike="noStrike" cap="none">
                          <a:solidFill>
                            <a:srgbClr val="20124D"/>
                          </a:solidFill>
                          <a:latin typeface="Open Sans"/>
                          <a:ea typeface="Open Sans"/>
                          <a:cs typeface="Open Sans"/>
                          <a:sym typeface="Open Sans"/>
                        </a:rPr>
                        <a:t>Socialiniai tinklai (FB, Instagram, Linkedin)</a:t>
                      </a:r>
                      <a:endParaRPr sz="1100"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615A48"/>
                        </a:buClr>
                        <a:buSzPts val="1100"/>
                        <a:buFont typeface="Roboto"/>
                        <a:buNone/>
                      </a:pPr>
                      <a:r>
                        <a:rPr lang="lt-LT" sz="1100" b="1" i="0" u="none" strike="noStrike" cap="none">
                          <a:solidFill>
                            <a:srgbClr val="20124D"/>
                          </a:solidFill>
                          <a:latin typeface="Open Sans"/>
                          <a:ea typeface="Open Sans"/>
                          <a:cs typeface="Open Sans"/>
                          <a:sym typeface="Open Sans"/>
                        </a:rPr>
                        <a:t>Socialinės veiklos naudos gavėjai:</a:t>
                      </a:r>
                      <a:endParaRPr sz="1100" b="1" i="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100"/>
                        <a:buFont typeface="Roboto"/>
                        <a:buNone/>
                      </a:pPr>
                      <a:r>
                        <a:rPr lang="lt-LT" sz="1100" u="none" strike="noStrike" cap="none">
                          <a:solidFill>
                            <a:srgbClr val="20124D"/>
                          </a:solidFill>
                          <a:latin typeface="Open Sans"/>
                          <a:ea typeface="Open Sans"/>
                          <a:cs typeface="Open Sans"/>
                          <a:sym typeface="Open Sans"/>
                        </a:rPr>
                        <a:t>Senjorai 60+</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Roboto"/>
                        <a:buNone/>
                      </a:pPr>
                      <a:endParaRPr sz="1100" i="0"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1047775">
                <a:tc gridSpan="3">
                  <a:txBody>
                    <a:bodyPr/>
                    <a:lstStyle/>
                    <a:p>
                      <a:pPr marL="0" marR="0" lvl="0" indent="0" algn="l" rtl="0">
                        <a:lnSpc>
                          <a:spcPct val="100000"/>
                        </a:lnSpc>
                        <a:spcBef>
                          <a:spcPts val="0"/>
                        </a:spcBef>
                        <a:spcAft>
                          <a:spcPts val="0"/>
                        </a:spcAft>
                        <a:buClr>
                          <a:srgbClr val="615A48"/>
                        </a:buClr>
                        <a:buSzPts val="1800"/>
                        <a:buFont typeface="Roboto"/>
                        <a:buNone/>
                      </a:pPr>
                      <a:r>
                        <a:rPr lang="lt-LT" sz="1500" b="1" u="none" strike="noStrike" cap="none">
                          <a:solidFill>
                            <a:srgbClr val="20124D"/>
                          </a:solidFill>
                          <a:latin typeface="Open Sans"/>
                          <a:ea typeface="Open Sans"/>
                          <a:cs typeface="Open Sans"/>
                          <a:sym typeface="Open Sans"/>
                        </a:rPr>
                        <a:t>Kaštų struktūra</a:t>
                      </a:r>
                      <a:r>
                        <a:rPr lang="lt-LT" sz="1600" u="none" strike="noStrike" cap="none">
                          <a:solidFill>
                            <a:srgbClr val="20124D"/>
                          </a:solidFill>
                          <a:latin typeface="Open Sans"/>
                          <a:ea typeface="Open Sans"/>
                          <a:cs typeface="Open Sans"/>
                          <a:sym typeface="Open Sans"/>
                        </a:rPr>
                        <a:t> </a:t>
                      </a:r>
                      <a:r>
                        <a:rPr lang="lt-LT" sz="1800" u="none" strike="noStrike" cap="none">
                          <a:solidFill>
                            <a:srgbClr val="20124D"/>
                          </a:solidFill>
                          <a:latin typeface="Open Sans"/>
                          <a:ea typeface="Open Sans"/>
                          <a:cs typeface="Open Sans"/>
                          <a:sym typeface="Open Sans"/>
                        </a:rPr>
                        <a:t> </a:t>
                      </a:r>
                      <a:r>
                        <a:rPr lang="lt-LT" sz="1100" u="none" strike="noStrike" cap="none">
                          <a:solidFill>
                            <a:srgbClr val="20124D"/>
                          </a:solidFill>
                          <a:latin typeface="Open Sans"/>
                          <a:ea typeface="Open Sans"/>
                          <a:cs typeface="Open Sans"/>
                          <a:sym typeface="Open Sans"/>
                        </a:rPr>
                        <a:t> Darbo užmokestis; </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                                             interneto, IT, svetainės administravimo paslaugos; </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                                             išlaidos renginių organizavimui ir  įgyvendinimui, </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                                             honorarai lektoriams, dėstytojams,</a:t>
                      </a:r>
                      <a:endParaRPr sz="11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                                             marketingo išlaidos.</a:t>
                      </a:r>
                      <a:endParaRPr sz="1100"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hMerge="1">
                  <a:txBody>
                    <a:bodyPr/>
                    <a:lstStyle/>
                    <a:p>
                      <a:endParaRPr lang="lt-LT"/>
                    </a:p>
                  </a:txBody>
                  <a:tcPr/>
                </a:tc>
                <a:tc hMerge="1">
                  <a:txBody>
                    <a:bodyPr/>
                    <a:lstStyle/>
                    <a:p>
                      <a:endParaRPr lang="lt-LT"/>
                    </a:p>
                  </a:txBody>
                  <a:tcPr/>
                </a:tc>
                <a:tc gridSpan="3">
                  <a:txBody>
                    <a:bodyPr/>
                    <a:lstStyle/>
                    <a:p>
                      <a:pPr marL="0" marR="0" lvl="0" indent="0" algn="l" rtl="0">
                        <a:lnSpc>
                          <a:spcPct val="100000"/>
                        </a:lnSpc>
                        <a:spcBef>
                          <a:spcPts val="0"/>
                        </a:spcBef>
                        <a:spcAft>
                          <a:spcPts val="0"/>
                        </a:spcAft>
                        <a:buClr>
                          <a:srgbClr val="615A48"/>
                        </a:buClr>
                        <a:buSzPts val="1800"/>
                        <a:buFont typeface="Roboto"/>
                        <a:buNone/>
                      </a:pPr>
                      <a:r>
                        <a:rPr lang="lt-LT" sz="1500" b="1" u="none" strike="noStrike" cap="none">
                          <a:solidFill>
                            <a:srgbClr val="20124D"/>
                          </a:solidFill>
                          <a:latin typeface="Open Sans"/>
                          <a:ea typeface="Open Sans"/>
                          <a:cs typeface="Open Sans"/>
                          <a:sym typeface="Open Sans"/>
                        </a:rPr>
                        <a:t>Pajamos</a:t>
                      </a:r>
                      <a:r>
                        <a:rPr lang="lt-LT" sz="1600" u="none" strike="noStrike" cap="none">
                          <a:solidFill>
                            <a:srgbClr val="20124D"/>
                          </a:solidFill>
                          <a:latin typeface="Open Sans"/>
                          <a:ea typeface="Open Sans"/>
                          <a:cs typeface="Open Sans"/>
                          <a:sym typeface="Open Sans"/>
                        </a:rPr>
                        <a:t> </a:t>
                      </a:r>
                      <a:r>
                        <a:rPr lang="lt-LT" sz="1100" u="none" strike="noStrike" cap="none">
                          <a:solidFill>
                            <a:srgbClr val="20124D"/>
                          </a:solidFill>
                          <a:latin typeface="Open Sans"/>
                          <a:ea typeface="Open Sans"/>
                          <a:cs typeface="Open Sans"/>
                          <a:sym typeface="Open Sans"/>
                        </a:rPr>
                        <a:t>Projektinė veikla; 60%  </a:t>
                      </a:r>
                      <a:r>
                        <a:rPr lang="lt-LT" sz="1100" b="1" u="none" strike="noStrike" cap="none">
                          <a:solidFill>
                            <a:srgbClr val="20124D"/>
                          </a:solidFill>
                          <a:latin typeface="Open Sans"/>
                          <a:ea typeface="Open Sans"/>
                          <a:cs typeface="Open Sans"/>
                          <a:sym typeface="Open Sans"/>
                        </a:rPr>
                        <a:t>siekiamybė 30%</a:t>
                      </a:r>
                      <a:endParaRPr sz="1100" b="1"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                        1,2proc GPM dalis; 10% </a:t>
                      </a:r>
                      <a:r>
                        <a:rPr lang="lt-LT" sz="1100" b="1" u="none" strike="noStrike" cap="none">
                          <a:solidFill>
                            <a:srgbClr val="20124D"/>
                          </a:solidFill>
                          <a:latin typeface="Open Sans"/>
                          <a:ea typeface="Open Sans"/>
                          <a:cs typeface="Open Sans"/>
                          <a:sym typeface="Open Sans"/>
                        </a:rPr>
                        <a:t>siekiamybė 15%</a:t>
                      </a:r>
                      <a:endParaRPr sz="1100" b="1"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                         fiziniai ir juridiniai rėmėjai; 20% </a:t>
                      </a:r>
                      <a:r>
                        <a:rPr lang="lt-LT" sz="1100" b="1" u="none" strike="noStrike" cap="none">
                          <a:solidFill>
                            <a:srgbClr val="20124D"/>
                          </a:solidFill>
                          <a:latin typeface="Open Sans"/>
                          <a:ea typeface="Open Sans"/>
                          <a:cs typeface="Open Sans"/>
                          <a:sym typeface="Open Sans"/>
                        </a:rPr>
                        <a:t>siekiamybė 30%</a:t>
                      </a:r>
                      <a:endParaRPr sz="1100" b="1"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                         pajamos iš socialinio verslo ( klubo narystė, mokymai); 10% siek. </a:t>
                      </a:r>
                      <a:r>
                        <a:rPr lang="lt-LT" sz="1100" b="1" u="none" strike="noStrike" cap="none">
                          <a:solidFill>
                            <a:srgbClr val="20124D"/>
                          </a:solidFill>
                          <a:latin typeface="Open Sans"/>
                          <a:ea typeface="Open Sans"/>
                          <a:cs typeface="Open Sans"/>
                          <a:sym typeface="Open Sans"/>
                        </a:rPr>
                        <a:t>20%</a:t>
                      </a:r>
                      <a:endParaRPr sz="1100" b="1"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615A48"/>
                        </a:buClr>
                        <a:buSzPts val="1800"/>
                        <a:buFont typeface="Roboto"/>
                        <a:buNone/>
                      </a:pPr>
                      <a:r>
                        <a:rPr lang="lt-LT" sz="1100" u="none" strike="noStrike" cap="none">
                          <a:solidFill>
                            <a:srgbClr val="20124D"/>
                          </a:solidFill>
                          <a:latin typeface="Open Sans"/>
                          <a:ea typeface="Open Sans"/>
                          <a:cs typeface="Open Sans"/>
                          <a:sym typeface="Open Sans"/>
                        </a:rPr>
                        <a:t>                         Contribee- sutelktinio finansavimo platforma 0% siekiamybė– </a:t>
                      </a:r>
                      <a:r>
                        <a:rPr lang="lt-LT" sz="1100" b="1" u="none" strike="noStrike" cap="none">
                          <a:solidFill>
                            <a:srgbClr val="20124D"/>
                          </a:solidFill>
                          <a:latin typeface="Open Sans"/>
                          <a:ea typeface="Open Sans"/>
                          <a:cs typeface="Open Sans"/>
                          <a:sym typeface="Open Sans"/>
                        </a:rPr>
                        <a:t>5%</a:t>
                      </a:r>
                      <a:endParaRPr sz="1100" b="1"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3"/>
                  </a:ext>
                </a:extLst>
              </a:tr>
              <a:tr h="813725">
                <a:tc gridSpan="6">
                  <a:txBody>
                    <a:bodyPr/>
                    <a:lstStyle/>
                    <a:p>
                      <a:pPr marL="0" marR="0" lvl="0" indent="0" algn="l" rtl="0">
                        <a:lnSpc>
                          <a:spcPct val="100000"/>
                        </a:lnSpc>
                        <a:spcBef>
                          <a:spcPts val="0"/>
                        </a:spcBef>
                        <a:spcAft>
                          <a:spcPts val="0"/>
                        </a:spcAft>
                        <a:buClr>
                          <a:srgbClr val="000000"/>
                        </a:buClr>
                        <a:buSzPts val="1800"/>
                        <a:buFont typeface="Arial"/>
                        <a:buNone/>
                      </a:pPr>
                      <a:r>
                        <a:rPr lang="lt-LT" sz="1500" b="1" u="none" strike="noStrike" cap="none">
                          <a:solidFill>
                            <a:srgbClr val="20124D"/>
                          </a:solidFill>
                          <a:latin typeface="Open Sans"/>
                          <a:ea typeface="Open Sans"/>
                          <a:cs typeface="Open Sans"/>
                          <a:sym typeface="Open Sans"/>
                        </a:rPr>
                        <a:t>Socialinis pokytis ir rezultatai:</a:t>
                      </a:r>
                      <a:r>
                        <a:rPr lang="lt-LT" sz="1800" u="none" strike="noStrike" cap="none">
                          <a:solidFill>
                            <a:srgbClr val="20124D"/>
                          </a:solidFill>
                          <a:latin typeface="Open Sans"/>
                          <a:ea typeface="Open Sans"/>
                          <a:cs typeface="Open Sans"/>
                          <a:sym typeface="Open Sans"/>
                        </a:rPr>
                        <a:t> </a:t>
                      </a:r>
                      <a:r>
                        <a:rPr lang="lt-LT" sz="1200" u="none" strike="noStrike" cap="none">
                          <a:solidFill>
                            <a:srgbClr val="20124D"/>
                          </a:solidFill>
                          <a:latin typeface="Open Sans"/>
                          <a:ea typeface="Open Sans"/>
                          <a:cs typeface="Open Sans"/>
                          <a:sym typeface="Open Sans"/>
                        </a:rPr>
                        <a:t>Sukurtas patrauklus, vartotojų lūkesčius tenkinantis, neformalaus švietimo turinys; diegiami nauji mokymosi metodai; išaugęs dalyvių skaičius; sistemingas naujų žmonių pritraukimas ir lojalių išlaikymas; įsitraukusių į savanorystę skaičiaus augimas; </a:t>
                      </a:r>
                      <a:endParaRPr sz="1200" u="none" strike="noStrike" cap="none">
                        <a:solidFill>
                          <a:srgbClr val="20124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lt-LT" sz="1200" u="none" strike="noStrike" cap="none">
                          <a:solidFill>
                            <a:srgbClr val="20124D"/>
                          </a:solidFill>
                          <a:latin typeface="Open Sans"/>
                          <a:ea typeface="Open Sans"/>
                          <a:cs typeface="Open Sans"/>
                          <a:sym typeface="Open Sans"/>
                        </a:rPr>
                        <a:t>išaugusi senjorų savivertė ir emocinė gerovė.</a:t>
                      </a:r>
                      <a:endParaRPr sz="1300" u="none" strike="noStrike" cap="none">
                        <a:solidFill>
                          <a:srgbClr val="20124D"/>
                        </a:solidFill>
                        <a:latin typeface="Open Sans"/>
                        <a:ea typeface="Open Sans"/>
                        <a:cs typeface="Open Sans"/>
                        <a:sym typeface="Open Sans"/>
                      </a:endParaRPr>
                    </a:p>
                  </a:txBody>
                  <a:tcPr marL="91450" marR="91450" marT="45725" marB="457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4"/>
                  </a:ext>
                </a:extLst>
              </a:tr>
            </a:tbl>
          </a:graphicData>
        </a:graphic>
      </p:graphicFrame>
      <p:pic>
        <p:nvPicPr>
          <p:cNvPr id="1235" name="Google Shape;1235;g1f7b9eb2458_0_0"/>
          <p:cNvPicPr preferRelativeResize="0"/>
          <p:nvPr/>
        </p:nvPicPr>
        <p:blipFill rotWithShape="1">
          <a:blip r:embed="rId3">
            <a:alphaModFix/>
          </a:blip>
          <a:srcRect/>
          <a:stretch/>
        </p:blipFill>
        <p:spPr>
          <a:xfrm>
            <a:off x="169687" y="25650"/>
            <a:ext cx="1412120" cy="641401"/>
          </a:xfrm>
          <a:prstGeom prst="rect">
            <a:avLst/>
          </a:prstGeom>
          <a:noFill/>
          <a:ln>
            <a:noFill/>
          </a:ln>
        </p:spPr>
      </p:pic>
    </p:spTree>
  </p:cSld>
  <p:clrMapOvr>
    <a:masterClrMapping/>
  </p:clrMapOvr>
</p:sld>
</file>

<file path=ppt/theme/theme1.xml><?xml version="1.0" encoding="utf-8"?>
<a:theme xmlns:a="http://schemas.openxmlformats.org/drawingml/2006/main" name="Default Theme">
  <a:themeElements>
    <a:clrScheme name="SlideSalad Theme 34">
      <a:dk1>
        <a:srgbClr val="262626"/>
      </a:dk1>
      <a:lt1>
        <a:srgbClr val="FFFFFF"/>
      </a:lt1>
      <a:dk2>
        <a:srgbClr val="262626"/>
      </a:dk2>
      <a:lt2>
        <a:srgbClr val="FFFFFF"/>
      </a:lt2>
      <a:accent1>
        <a:srgbClr val="747F83"/>
      </a:accent1>
      <a:accent2>
        <a:srgbClr val="949494"/>
      </a:accent2>
      <a:accent3>
        <a:srgbClr val="B6AF9D"/>
      </a:accent3>
      <a:accent4>
        <a:srgbClr val="D6CEB5"/>
      </a:accent4>
      <a:accent5>
        <a:srgbClr val="ACD0CA"/>
      </a:accent5>
      <a:accent6>
        <a:srgbClr val="ACD0C0"/>
      </a:accent6>
      <a:hlink>
        <a:srgbClr val="FFFFFF"/>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KAIP GERIAU">
      <a:dk1>
        <a:srgbClr val="000000"/>
      </a:dk1>
      <a:lt1>
        <a:srgbClr val="FFFFFF"/>
      </a:lt1>
      <a:dk2>
        <a:srgbClr val="032830"/>
      </a:dk2>
      <a:lt2>
        <a:srgbClr val="E9DAC0"/>
      </a:lt2>
      <a:accent1>
        <a:srgbClr val="E87953"/>
      </a:accent1>
      <a:accent2>
        <a:srgbClr val="032830"/>
      </a:accent2>
      <a:accent3>
        <a:srgbClr val="A5BEBE"/>
      </a:accent3>
      <a:accent4>
        <a:srgbClr val="E3E3E3"/>
      </a:accent4>
      <a:accent5>
        <a:srgbClr val="F1D9A6"/>
      </a:accent5>
      <a:accent6>
        <a:srgbClr val="FFFEFF"/>
      </a:accent6>
      <a:hlink>
        <a:srgbClr val="E87953"/>
      </a:hlink>
      <a:folHlink>
        <a:srgbClr val="A557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Theme">
  <a:themeElements>
    <a:clrScheme name="SlideSalad Theme 34">
      <a:dk1>
        <a:srgbClr val="262626"/>
      </a:dk1>
      <a:lt1>
        <a:srgbClr val="FFFFFF"/>
      </a:lt1>
      <a:dk2>
        <a:srgbClr val="262626"/>
      </a:dk2>
      <a:lt2>
        <a:srgbClr val="FFFFFF"/>
      </a:lt2>
      <a:accent1>
        <a:srgbClr val="747F83"/>
      </a:accent1>
      <a:accent2>
        <a:srgbClr val="949494"/>
      </a:accent2>
      <a:accent3>
        <a:srgbClr val="B6AF9D"/>
      </a:accent3>
      <a:accent4>
        <a:srgbClr val="D6CEB5"/>
      </a:accent4>
      <a:accent5>
        <a:srgbClr val="ACD0CA"/>
      </a:accent5>
      <a:accent6>
        <a:srgbClr val="ACD0C0"/>
      </a:accent6>
      <a:hlink>
        <a:srgbClr val="FFFFFF"/>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1912</Words>
  <Application>Microsoft Office PowerPoint</Application>
  <PresentationFormat>Widescreen</PresentationFormat>
  <Paragraphs>472</Paragraphs>
  <Slides>25</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Noto Sans Symbols</vt:lpstr>
      <vt:lpstr>Georgia</vt:lpstr>
      <vt:lpstr>Arial</vt:lpstr>
      <vt:lpstr>Times New Roman</vt:lpstr>
      <vt:lpstr>Open Sans</vt:lpstr>
      <vt:lpstr>Roboto</vt:lpstr>
      <vt:lpstr>Calibri</vt:lpstr>
      <vt:lpstr>Default Theme</vt:lpstr>
      <vt:lpstr>3_Office Theme</vt:lpstr>
      <vt:lpstr>2_Default Theme</vt:lpstr>
      <vt:lpstr>PowerPoint Presentation</vt:lpstr>
      <vt:lpstr>PowerPoint Presentation</vt:lpstr>
      <vt:lpstr>PowerPoint Presentation</vt:lpstr>
      <vt:lpstr>PowerPoint Presentation</vt:lpstr>
      <vt:lpstr>Socialinės naudos gavėjo paveikslas</vt:lpstr>
      <vt:lpstr>Vertės pasiūlymas</vt:lpstr>
      <vt:lpstr>Komercinės veiklos gavėjo paveikslas</vt:lpstr>
      <vt:lpstr>Vertės pasiūlymas</vt:lpstr>
      <vt:lpstr>PowerPoint Presentation</vt:lpstr>
      <vt:lpstr>PowerPoint Presentation</vt:lpstr>
      <vt:lpstr>SSGG analizė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Linas Vaitkevičius</dc:creator>
  <cp:lastModifiedBy>Namu-2</cp:lastModifiedBy>
  <cp:revision>1</cp:revision>
  <dcterms:created xsi:type="dcterms:W3CDTF">2023-06-01T11:45:56Z</dcterms:created>
  <dcterms:modified xsi:type="dcterms:W3CDTF">2024-07-29T11:37:57Z</dcterms:modified>
</cp:coreProperties>
</file>